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418" r:id="rId5"/>
    <p:sldId id="414" r:id="rId6"/>
    <p:sldId id="440" r:id="rId7"/>
    <p:sldId id="415" r:id="rId8"/>
    <p:sldId id="426" r:id="rId9"/>
    <p:sldId id="427" r:id="rId10"/>
    <p:sldId id="411" r:id="rId11"/>
    <p:sldId id="413" r:id="rId12"/>
    <p:sldId id="416" r:id="rId13"/>
    <p:sldId id="439" r:id="rId14"/>
    <p:sldId id="441" r:id="rId15"/>
    <p:sldId id="429" r:id="rId16"/>
    <p:sldId id="438" r:id="rId17"/>
    <p:sldId id="430" r:id="rId18"/>
    <p:sldId id="443" r:id="rId19"/>
    <p:sldId id="445" r:id="rId20"/>
    <p:sldId id="442" r:id="rId21"/>
    <p:sldId id="444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9B"/>
    <a:srgbClr val="50A6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F4AD2-3E84-4C1C-9F6E-416186324A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8A6A133-C046-48CF-936D-DFB1D54ADD3E}">
      <dgm:prSet phldrT="[Text]"/>
      <dgm:spPr>
        <a:solidFill>
          <a:srgbClr val="005F9B"/>
        </a:solidFill>
      </dgm:spPr>
      <dgm:t>
        <a:bodyPr/>
        <a:lstStyle/>
        <a:p>
          <a:r>
            <a:rPr lang="de-DE" dirty="0"/>
            <a:t>Klagetypen</a:t>
          </a:r>
        </a:p>
      </dgm:t>
    </dgm:pt>
    <dgm:pt modelId="{E9D40D90-3A01-47B3-AD51-37ABB678C6FF}" type="parTrans" cxnId="{E42185F8-6715-4B1B-9AD8-8E225D8DBE95}">
      <dgm:prSet/>
      <dgm:spPr/>
      <dgm:t>
        <a:bodyPr/>
        <a:lstStyle/>
        <a:p>
          <a:endParaRPr lang="de-DE"/>
        </a:p>
      </dgm:t>
    </dgm:pt>
    <dgm:pt modelId="{0A5A77F1-AA91-4E47-AE83-94C22039514E}" type="sibTrans" cxnId="{E42185F8-6715-4B1B-9AD8-8E225D8DBE95}">
      <dgm:prSet/>
      <dgm:spPr/>
      <dgm:t>
        <a:bodyPr/>
        <a:lstStyle/>
        <a:p>
          <a:endParaRPr lang="de-DE"/>
        </a:p>
      </dgm:t>
    </dgm:pt>
    <dgm:pt modelId="{AA0228F3-2550-4ADC-B667-8E0937F05386}">
      <dgm:prSet phldrT="[Text]"/>
      <dgm:spPr>
        <a:solidFill>
          <a:schemeClr val="accent2"/>
        </a:solidFill>
      </dgm:spPr>
      <dgm:t>
        <a:bodyPr/>
        <a:lstStyle/>
        <a:p>
          <a:r>
            <a:rPr lang="de-DE" dirty="0"/>
            <a:t>Gestaltungsklage	</a:t>
          </a:r>
        </a:p>
      </dgm:t>
    </dgm:pt>
    <dgm:pt modelId="{2FCA460B-3D43-4936-9DB4-C7220823AA74}" type="parTrans" cxnId="{EE8AA9B4-7A46-41E5-8EBB-5153EA57CB0A}">
      <dgm:prSet/>
      <dgm:spPr>
        <a:ln>
          <a:solidFill>
            <a:srgbClr val="005F9B"/>
          </a:solidFill>
        </a:ln>
      </dgm:spPr>
      <dgm:t>
        <a:bodyPr/>
        <a:lstStyle/>
        <a:p>
          <a:endParaRPr lang="de-DE"/>
        </a:p>
      </dgm:t>
    </dgm:pt>
    <dgm:pt modelId="{1B1D5581-D227-4A51-96C0-21FDB3E8B8AC}" type="sibTrans" cxnId="{EE8AA9B4-7A46-41E5-8EBB-5153EA57CB0A}">
      <dgm:prSet/>
      <dgm:spPr/>
      <dgm:t>
        <a:bodyPr/>
        <a:lstStyle/>
        <a:p>
          <a:endParaRPr lang="de-DE"/>
        </a:p>
      </dgm:t>
    </dgm:pt>
    <dgm:pt modelId="{4B2AD6E0-E910-4649-A50E-EA6E40D56D6C}">
      <dgm:prSet phldrT="[Text]"/>
      <dgm:spPr>
        <a:solidFill>
          <a:schemeClr val="accent6"/>
        </a:solidFill>
      </dgm:spPr>
      <dgm:t>
        <a:bodyPr/>
        <a:lstStyle/>
        <a:p>
          <a:r>
            <a:rPr lang="de-DE" dirty="0"/>
            <a:t>Leistungsklage</a:t>
          </a:r>
        </a:p>
      </dgm:t>
    </dgm:pt>
    <dgm:pt modelId="{E50E960B-111E-4B61-BDE5-DDB3CBC93B84}" type="parTrans" cxnId="{E6D6F333-FB17-43E9-8AA3-100FF88EE9E1}">
      <dgm:prSet/>
      <dgm:spPr>
        <a:ln>
          <a:solidFill>
            <a:srgbClr val="005F9B"/>
          </a:solidFill>
        </a:ln>
      </dgm:spPr>
      <dgm:t>
        <a:bodyPr/>
        <a:lstStyle/>
        <a:p>
          <a:endParaRPr lang="de-DE"/>
        </a:p>
      </dgm:t>
    </dgm:pt>
    <dgm:pt modelId="{9424AFDE-D36A-4CE1-A0EB-FE1918F31084}" type="sibTrans" cxnId="{E6D6F333-FB17-43E9-8AA3-100FF88EE9E1}">
      <dgm:prSet/>
      <dgm:spPr/>
      <dgm:t>
        <a:bodyPr/>
        <a:lstStyle/>
        <a:p>
          <a:endParaRPr lang="de-DE"/>
        </a:p>
      </dgm:t>
    </dgm:pt>
    <dgm:pt modelId="{DAF865A7-82DA-474B-A9C4-8A43164C7D23}">
      <dgm:prSet phldrT="[Text]"/>
      <dgm:spPr>
        <a:solidFill>
          <a:schemeClr val="accent4"/>
        </a:solidFill>
      </dgm:spPr>
      <dgm:t>
        <a:bodyPr/>
        <a:lstStyle/>
        <a:p>
          <a:r>
            <a:rPr lang="de-DE" dirty="0"/>
            <a:t>Feststellungsklage</a:t>
          </a:r>
        </a:p>
      </dgm:t>
    </dgm:pt>
    <dgm:pt modelId="{ED2123EF-4402-4DD0-91CF-1283DE19CD8C}" type="parTrans" cxnId="{A6262C20-D117-4C88-8A52-420E543CABF9}">
      <dgm:prSet/>
      <dgm:spPr>
        <a:ln>
          <a:solidFill>
            <a:srgbClr val="005F9B"/>
          </a:solidFill>
        </a:ln>
      </dgm:spPr>
      <dgm:t>
        <a:bodyPr/>
        <a:lstStyle/>
        <a:p>
          <a:endParaRPr lang="de-DE"/>
        </a:p>
      </dgm:t>
    </dgm:pt>
    <dgm:pt modelId="{7DF4234F-0E0F-40B3-B55F-35A8F67E6C27}" type="sibTrans" cxnId="{A6262C20-D117-4C88-8A52-420E543CABF9}">
      <dgm:prSet/>
      <dgm:spPr/>
      <dgm:t>
        <a:bodyPr/>
        <a:lstStyle/>
        <a:p>
          <a:endParaRPr lang="de-DE"/>
        </a:p>
      </dgm:t>
    </dgm:pt>
    <dgm:pt modelId="{B647AECD-BD5C-46D4-A652-E2FC6D5225A7}">
      <dgm:prSet/>
      <dgm:spPr>
        <a:solidFill>
          <a:schemeClr val="accent2"/>
        </a:solidFill>
      </dgm:spPr>
      <dgm:t>
        <a:bodyPr/>
        <a:lstStyle/>
        <a:p>
          <a:r>
            <a:rPr lang="de-DE" dirty="0"/>
            <a:t>= Rechtsänderung unmittelbar durch gerichtliches Urteil</a:t>
          </a:r>
        </a:p>
      </dgm:t>
    </dgm:pt>
    <dgm:pt modelId="{6F624798-3D7C-4E30-8C2A-1CBB11EEAAB8}" type="parTrans" cxnId="{5C8E23B0-E7B6-4134-9476-A14DD90A68FA}">
      <dgm:prSet/>
      <dgm:spPr>
        <a:ln>
          <a:solidFill>
            <a:schemeClr val="accent2"/>
          </a:solidFill>
        </a:ln>
      </dgm:spPr>
      <dgm:t>
        <a:bodyPr/>
        <a:lstStyle/>
        <a:p>
          <a:endParaRPr lang="de-DE"/>
        </a:p>
      </dgm:t>
    </dgm:pt>
    <dgm:pt modelId="{15B7A366-F9DE-495E-9F82-9EE62499E1E7}" type="sibTrans" cxnId="{5C8E23B0-E7B6-4134-9476-A14DD90A68FA}">
      <dgm:prSet/>
      <dgm:spPr/>
      <dgm:t>
        <a:bodyPr/>
        <a:lstStyle/>
        <a:p>
          <a:endParaRPr lang="de-DE"/>
        </a:p>
      </dgm:t>
    </dgm:pt>
    <dgm:pt modelId="{C9B5EF5E-58F5-4D59-A3BE-AE4E47BCFE5A}">
      <dgm:prSet/>
      <dgm:spPr>
        <a:solidFill>
          <a:schemeClr val="accent6"/>
        </a:solidFill>
      </dgm:spPr>
      <dgm:t>
        <a:bodyPr/>
        <a:lstStyle/>
        <a:p>
          <a:r>
            <a:rPr lang="de-DE" dirty="0"/>
            <a:t>= Tun, Dulden oder Unterlassen durch Beklagten</a:t>
          </a:r>
        </a:p>
      </dgm:t>
    </dgm:pt>
    <dgm:pt modelId="{96546EE8-C5D2-4D49-BD8B-7FE1F1DCB658}" type="parTrans" cxnId="{281E7C6D-A783-41D2-AB45-AECD287AD0D6}">
      <dgm:prSet/>
      <dgm:spPr>
        <a:ln>
          <a:solidFill>
            <a:schemeClr val="accent6"/>
          </a:solidFill>
        </a:ln>
      </dgm:spPr>
      <dgm:t>
        <a:bodyPr/>
        <a:lstStyle/>
        <a:p>
          <a:endParaRPr lang="de-DE"/>
        </a:p>
      </dgm:t>
    </dgm:pt>
    <dgm:pt modelId="{32221486-8428-4E71-9C84-38ED2D5233A4}" type="sibTrans" cxnId="{281E7C6D-A783-41D2-AB45-AECD287AD0D6}">
      <dgm:prSet/>
      <dgm:spPr/>
      <dgm:t>
        <a:bodyPr/>
        <a:lstStyle/>
        <a:p>
          <a:endParaRPr lang="de-DE"/>
        </a:p>
      </dgm:t>
    </dgm:pt>
    <dgm:pt modelId="{5862AFFA-10BD-425C-AF4D-9BEAF9BEC22E}">
      <dgm:prSet/>
      <dgm:spPr>
        <a:solidFill>
          <a:schemeClr val="accent4"/>
        </a:solidFill>
      </dgm:spPr>
      <dgm:t>
        <a:bodyPr/>
        <a:lstStyle/>
        <a:p>
          <a:r>
            <a:rPr lang="de-DE" dirty="0"/>
            <a:t>= Feststellende Entscheidung</a:t>
          </a:r>
        </a:p>
      </dgm:t>
    </dgm:pt>
    <dgm:pt modelId="{83D23521-D9CB-4390-97BD-1F55B09E8B8B}" type="parTrans" cxnId="{0CF73589-DB21-497C-87CE-DF63E45873E7}">
      <dgm:prSet/>
      <dgm:spPr>
        <a:ln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2268AAF8-C409-4DE3-A1A9-22403457A516}" type="sibTrans" cxnId="{0CF73589-DB21-497C-87CE-DF63E45873E7}">
      <dgm:prSet/>
      <dgm:spPr/>
      <dgm:t>
        <a:bodyPr/>
        <a:lstStyle/>
        <a:p>
          <a:endParaRPr lang="de-DE"/>
        </a:p>
      </dgm:t>
    </dgm:pt>
    <dgm:pt modelId="{69A5F1F3-7712-49EB-A9AA-F3AB8AD4A53A}" type="pres">
      <dgm:prSet presAssocID="{B0CF4AD2-3E84-4C1C-9F6E-416186324A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288870E-87B0-4551-A9EB-31407CEC0F1A}" type="pres">
      <dgm:prSet presAssocID="{C8A6A133-C046-48CF-936D-DFB1D54ADD3E}" presName="hierRoot1" presStyleCnt="0">
        <dgm:presLayoutVars>
          <dgm:hierBranch val="init"/>
        </dgm:presLayoutVars>
      </dgm:prSet>
      <dgm:spPr/>
    </dgm:pt>
    <dgm:pt modelId="{D36844B9-47E4-475B-BCE1-09DEBDBA7F72}" type="pres">
      <dgm:prSet presAssocID="{C8A6A133-C046-48CF-936D-DFB1D54ADD3E}" presName="rootComposite1" presStyleCnt="0"/>
      <dgm:spPr/>
    </dgm:pt>
    <dgm:pt modelId="{E002D02B-8555-4361-A0AA-F28CF3FAC5D5}" type="pres">
      <dgm:prSet presAssocID="{C8A6A133-C046-48CF-936D-DFB1D54ADD3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0B944E6-0E9C-4B80-B40A-9FF923D9ACB3}" type="pres">
      <dgm:prSet presAssocID="{C8A6A133-C046-48CF-936D-DFB1D54ADD3E}" presName="rootConnector1" presStyleLbl="node1" presStyleIdx="0" presStyleCnt="0"/>
      <dgm:spPr/>
      <dgm:t>
        <a:bodyPr/>
        <a:lstStyle/>
        <a:p>
          <a:endParaRPr lang="de-DE"/>
        </a:p>
      </dgm:t>
    </dgm:pt>
    <dgm:pt modelId="{64019D43-A5D2-477F-9622-16F9A787923D}" type="pres">
      <dgm:prSet presAssocID="{C8A6A133-C046-48CF-936D-DFB1D54ADD3E}" presName="hierChild2" presStyleCnt="0"/>
      <dgm:spPr/>
    </dgm:pt>
    <dgm:pt modelId="{9C76A5A9-3996-4BC3-B49D-25BB866A1B0E}" type="pres">
      <dgm:prSet presAssocID="{2FCA460B-3D43-4936-9DB4-C7220823AA74}" presName="Name37" presStyleLbl="parChTrans1D2" presStyleIdx="0" presStyleCnt="3"/>
      <dgm:spPr/>
      <dgm:t>
        <a:bodyPr/>
        <a:lstStyle/>
        <a:p>
          <a:endParaRPr lang="de-DE"/>
        </a:p>
      </dgm:t>
    </dgm:pt>
    <dgm:pt modelId="{F458F6CA-3D28-41BC-958F-70D502B836C0}" type="pres">
      <dgm:prSet presAssocID="{AA0228F3-2550-4ADC-B667-8E0937F05386}" presName="hierRoot2" presStyleCnt="0">
        <dgm:presLayoutVars>
          <dgm:hierBranch/>
        </dgm:presLayoutVars>
      </dgm:prSet>
      <dgm:spPr/>
    </dgm:pt>
    <dgm:pt modelId="{1D0CD7B7-4753-4242-9880-DB90CCA2DA34}" type="pres">
      <dgm:prSet presAssocID="{AA0228F3-2550-4ADC-B667-8E0937F05386}" presName="rootComposite" presStyleCnt="0"/>
      <dgm:spPr/>
    </dgm:pt>
    <dgm:pt modelId="{51A7D5E2-402C-4CDC-8FD6-C06EBEDCCC2A}" type="pres">
      <dgm:prSet presAssocID="{AA0228F3-2550-4ADC-B667-8E0937F0538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89DD726-982A-49C7-BAD8-387AF7EDEA1A}" type="pres">
      <dgm:prSet presAssocID="{AA0228F3-2550-4ADC-B667-8E0937F05386}" presName="rootConnector" presStyleLbl="node2" presStyleIdx="0" presStyleCnt="3"/>
      <dgm:spPr/>
      <dgm:t>
        <a:bodyPr/>
        <a:lstStyle/>
        <a:p>
          <a:endParaRPr lang="de-DE"/>
        </a:p>
      </dgm:t>
    </dgm:pt>
    <dgm:pt modelId="{1098B732-9E11-4A52-9AA1-7494AC1E919B}" type="pres">
      <dgm:prSet presAssocID="{AA0228F3-2550-4ADC-B667-8E0937F05386}" presName="hierChild4" presStyleCnt="0"/>
      <dgm:spPr/>
    </dgm:pt>
    <dgm:pt modelId="{286DAF3A-AC7F-45F9-B0AD-46B8041BA6DE}" type="pres">
      <dgm:prSet presAssocID="{6F624798-3D7C-4E30-8C2A-1CBB11EEAAB8}" presName="Name35" presStyleLbl="parChTrans1D3" presStyleIdx="0" presStyleCnt="3"/>
      <dgm:spPr/>
      <dgm:t>
        <a:bodyPr/>
        <a:lstStyle/>
        <a:p>
          <a:endParaRPr lang="de-DE"/>
        </a:p>
      </dgm:t>
    </dgm:pt>
    <dgm:pt modelId="{14097FF3-01D7-4CB0-AEE0-6BBA34D4EBC0}" type="pres">
      <dgm:prSet presAssocID="{B647AECD-BD5C-46D4-A652-E2FC6D5225A7}" presName="hierRoot2" presStyleCnt="0">
        <dgm:presLayoutVars>
          <dgm:hierBranch val="init"/>
        </dgm:presLayoutVars>
      </dgm:prSet>
      <dgm:spPr/>
    </dgm:pt>
    <dgm:pt modelId="{8D350451-4D49-482C-8077-5DF56F1EB512}" type="pres">
      <dgm:prSet presAssocID="{B647AECD-BD5C-46D4-A652-E2FC6D5225A7}" presName="rootComposite" presStyleCnt="0"/>
      <dgm:spPr/>
    </dgm:pt>
    <dgm:pt modelId="{1C4C2CC8-8D19-4DE9-AF53-D5C9E0C65AD0}" type="pres">
      <dgm:prSet presAssocID="{B647AECD-BD5C-46D4-A652-E2FC6D5225A7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68F5EAA-40F1-4A64-8A81-F6BB8ADE8E36}" type="pres">
      <dgm:prSet presAssocID="{B647AECD-BD5C-46D4-A652-E2FC6D5225A7}" presName="rootConnector" presStyleLbl="node3" presStyleIdx="0" presStyleCnt="3"/>
      <dgm:spPr/>
      <dgm:t>
        <a:bodyPr/>
        <a:lstStyle/>
        <a:p>
          <a:endParaRPr lang="de-DE"/>
        </a:p>
      </dgm:t>
    </dgm:pt>
    <dgm:pt modelId="{E76DF75A-DB58-499D-B839-E6DFBCEB4E89}" type="pres">
      <dgm:prSet presAssocID="{B647AECD-BD5C-46D4-A652-E2FC6D5225A7}" presName="hierChild4" presStyleCnt="0"/>
      <dgm:spPr/>
    </dgm:pt>
    <dgm:pt modelId="{03618489-EEE9-40EF-B09A-DE536F5E6B7A}" type="pres">
      <dgm:prSet presAssocID="{B647AECD-BD5C-46D4-A652-E2FC6D5225A7}" presName="hierChild5" presStyleCnt="0"/>
      <dgm:spPr/>
    </dgm:pt>
    <dgm:pt modelId="{6C497E79-9F02-48C5-AB9B-6A587D7EBD96}" type="pres">
      <dgm:prSet presAssocID="{AA0228F3-2550-4ADC-B667-8E0937F05386}" presName="hierChild5" presStyleCnt="0"/>
      <dgm:spPr/>
    </dgm:pt>
    <dgm:pt modelId="{29CF55FF-2EA3-45A9-9215-D22C24D32514}" type="pres">
      <dgm:prSet presAssocID="{E50E960B-111E-4B61-BDE5-DDB3CBC93B84}" presName="Name37" presStyleLbl="parChTrans1D2" presStyleIdx="1" presStyleCnt="3"/>
      <dgm:spPr/>
      <dgm:t>
        <a:bodyPr/>
        <a:lstStyle/>
        <a:p>
          <a:endParaRPr lang="de-DE"/>
        </a:p>
      </dgm:t>
    </dgm:pt>
    <dgm:pt modelId="{6B6E1A5F-53AD-4412-BB36-87B85FB5D3E3}" type="pres">
      <dgm:prSet presAssocID="{4B2AD6E0-E910-4649-A50E-EA6E40D56D6C}" presName="hierRoot2" presStyleCnt="0">
        <dgm:presLayoutVars>
          <dgm:hierBranch/>
        </dgm:presLayoutVars>
      </dgm:prSet>
      <dgm:spPr/>
    </dgm:pt>
    <dgm:pt modelId="{9A677B3B-EE7D-4618-8930-1CEE020D9E8D}" type="pres">
      <dgm:prSet presAssocID="{4B2AD6E0-E910-4649-A50E-EA6E40D56D6C}" presName="rootComposite" presStyleCnt="0"/>
      <dgm:spPr/>
    </dgm:pt>
    <dgm:pt modelId="{8757493A-2F7A-4FDD-84C7-FDC3DF0AC55B}" type="pres">
      <dgm:prSet presAssocID="{4B2AD6E0-E910-4649-A50E-EA6E40D56D6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D0896E3-4B4B-4582-A8A3-B26353A5E771}" type="pres">
      <dgm:prSet presAssocID="{4B2AD6E0-E910-4649-A50E-EA6E40D56D6C}" presName="rootConnector" presStyleLbl="node2" presStyleIdx="1" presStyleCnt="3"/>
      <dgm:spPr/>
      <dgm:t>
        <a:bodyPr/>
        <a:lstStyle/>
        <a:p>
          <a:endParaRPr lang="de-DE"/>
        </a:p>
      </dgm:t>
    </dgm:pt>
    <dgm:pt modelId="{616D883D-2D82-4292-8652-70DD4C80848F}" type="pres">
      <dgm:prSet presAssocID="{4B2AD6E0-E910-4649-A50E-EA6E40D56D6C}" presName="hierChild4" presStyleCnt="0"/>
      <dgm:spPr/>
    </dgm:pt>
    <dgm:pt modelId="{765377C3-F605-41B5-A86D-7540C661EBC2}" type="pres">
      <dgm:prSet presAssocID="{96546EE8-C5D2-4D49-BD8B-7FE1F1DCB658}" presName="Name35" presStyleLbl="parChTrans1D3" presStyleIdx="1" presStyleCnt="3"/>
      <dgm:spPr/>
      <dgm:t>
        <a:bodyPr/>
        <a:lstStyle/>
        <a:p>
          <a:endParaRPr lang="de-DE"/>
        </a:p>
      </dgm:t>
    </dgm:pt>
    <dgm:pt modelId="{51F387B2-05B2-47FD-83FE-9BA69E72876E}" type="pres">
      <dgm:prSet presAssocID="{C9B5EF5E-58F5-4D59-A3BE-AE4E47BCFE5A}" presName="hierRoot2" presStyleCnt="0">
        <dgm:presLayoutVars>
          <dgm:hierBranch/>
        </dgm:presLayoutVars>
      </dgm:prSet>
      <dgm:spPr/>
    </dgm:pt>
    <dgm:pt modelId="{2A28846A-82F2-466C-BB4D-568356B76C78}" type="pres">
      <dgm:prSet presAssocID="{C9B5EF5E-58F5-4D59-A3BE-AE4E47BCFE5A}" presName="rootComposite" presStyleCnt="0"/>
      <dgm:spPr/>
    </dgm:pt>
    <dgm:pt modelId="{B624C59A-EA77-4DC3-BC0F-59473795DFFA}" type="pres">
      <dgm:prSet presAssocID="{C9B5EF5E-58F5-4D59-A3BE-AE4E47BCFE5A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A09C45F-6583-4A6E-B9A2-6C962020DF11}" type="pres">
      <dgm:prSet presAssocID="{C9B5EF5E-58F5-4D59-A3BE-AE4E47BCFE5A}" presName="rootConnector" presStyleLbl="node3" presStyleIdx="1" presStyleCnt="3"/>
      <dgm:spPr/>
      <dgm:t>
        <a:bodyPr/>
        <a:lstStyle/>
        <a:p>
          <a:endParaRPr lang="de-DE"/>
        </a:p>
      </dgm:t>
    </dgm:pt>
    <dgm:pt modelId="{C4FB47CC-2299-4798-9E58-41773B7BBC47}" type="pres">
      <dgm:prSet presAssocID="{C9B5EF5E-58F5-4D59-A3BE-AE4E47BCFE5A}" presName="hierChild4" presStyleCnt="0"/>
      <dgm:spPr/>
    </dgm:pt>
    <dgm:pt modelId="{913C7B0C-9C80-4CA4-9A11-9EDA7672632C}" type="pres">
      <dgm:prSet presAssocID="{C9B5EF5E-58F5-4D59-A3BE-AE4E47BCFE5A}" presName="hierChild5" presStyleCnt="0"/>
      <dgm:spPr/>
    </dgm:pt>
    <dgm:pt modelId="{3F2B01EA-DAF3-480C-A4ED-49A705B8F261}" type="pres">
      <dgm:prSet presAssocID="{4B2AD6E0-E910-4649-A50E-EA6E40D56D6C}" presName="hierChild5" presStyleCnt="0"/>
      <dgm:spPr/>
    </dgm:pt>
    <dgm:pt modelId="{D102ABC5-C4DE-4702-8D69-BEDA10901717}" type="pres">
      <dgm:prSet presAssocID="{ED2123EF-4402-4DD0-91CF-1283DE19CD8C}" presName="Name37" presStyleLbl="parChTrans1D2" presStyleIdx="2" presStyleCnt="3"/>
      <dgm:spPr/>
      <dgm:t>
        <a:bodyPr/>
        <a:lstStyle/>
        <a:p>
          <a:endParaRPr lang="de-DE"/>
        </a:p>
      </dgm:t>
    </dgm:pt>
    <dgm:pt modelId="{92A2AFC5-EAFF-44BD-8AB8-23FB4434F60F}" type="pres">
      <dgm:prSet presAssocID="{DAF865A7-82DA-474B-A9C4-8A43164C7D23}" presName="hierRoot2" presStyleCnt="0">
        <dgm:presLayoutVars>
          <dgm:hierBranch/>
        </dgm:presLayoutVars>
      </dgm:prSet>
      <dgm:spPr/>
    </dgm:pt>
    <dgm:pt modelId="{A167EFC9-459E-494B-ADC6-931DA5919DC2}" type="pres">
      <dgm:prSet presAssocID="{DAF865A7-82DA-474B-A9C4-8A43164C7D23}" presName="rootComposite" presStyleCnt="0"/>
      <dgm:spPr/>
    </dgm:pt>
    <dgm:pt modelId="{0D282023-79BB-48F9-93C2-0D426BBBB6F2}" type="pres">
      <dgm:prSet presAssocID="{DAF865A7-82DA-474B-A9C4-8A43164C7D2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1790BF0-8949-46E7-AD3A-7EDC6E21E55E}" type="pres">
      <dgm:prSet presAssocID="{DAF865A7-82DA-474B-A9C4-8A43164C7D23}" presName="rootConnector" presStyleLbl="node2" presStyleIdx="2" presStyleCnt="3"/>
      <dgm:spPr/>
      <dgm:t>
        <a:bodyPr/>
        <a:lstStyle/>
        <a:p>
          <a:endParaRPr lang="de-DE"/>
        </a:p>
      </dgm:t>
    </dgm:pt>
    <dgm:pt modelId="{77993147-2E25-4CF2-8FE1-25591F64DC18}" type="pres">
      <dgm:prSet presAssocID="{DAF865A7-82DA-474B-A9C4-8A43164C7D23}" presName="hierChild4" presStyleCnt="0"/>
      <dgm:spPr/>
    </dgm:pt>
    <dgm:pt modelId="{0127474B-CEEA-4BA1-AF73-54B2C6B355FC}" type="pres">
      <dgm:prSet presAssocID="{83D23521-D9CB-4390-97BD-1F55B09E8B8B}" presName="Name35" presStyleLbl="parChTrans1D3" presStyleIdx="2" presStyleCnt="3"/>
      <dgm:spPr/>
      <dgm:t>
        <a:bodyPr/>
        <a:lstStyle/>
        <a:p>
          <a:endParaRPr lang="de-DE"/>
        </a:p>
      </dgm:t>
    </dgm:pt>
    <dgm:pt modelId="{002513E9-5CA0-48B3-AA97-C6EAAB3A2825}" type="pres">
      <dgm:prSet presAssocID="{5862AFFA-10BD-425C-AF4D-9BEAF9BEC22E}" presName="hierRoot2" presStyleCnt="0">
        <dgm:presLayoutVars>
          <dgm:hierBranch/>
        </dgm:presLayoutVars>
      </dgm:prSet>
      <dgm:spPr/>
    </dgm:pt>
    <dgm:pt modelId="{89BAAD9A-4E37-489F-ACAD-FFD321B8A2C3}" type="pres">
      <dgm:prSet presAssocID="{5862AFFA-10BD-425C-AF4D-9BEAF9BEC22E}" presName="rootComposite" presStyleCnt="0"/>
      <dgm:spPr/>
    </dgm:pt>
    <dgm:pt modelId="{C1422652-8B5C-4468-AE2E-62258208492F}" type="pres">
      <dgm:prSet presAssocID="{5862AFFA-10BD-425C-AF4D-9BEAF9BEC22E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6D1C5D3-AF12-4D31-ACFC-A4A1D1185C1D}" type="pres">
      <dgm:prSet presAssocID="{5862AFFA-10BD-425C-AF4D-9BEAF9BEC22E}" presName="rootConnector" presStyleLbl="node3" presStyleIdx="2" presStyleCnt="3"/>
      <dgm:spPr/>
      <dgm:t>
        <a:bodyPr/>
        <a:lstStyle/>
        <a:p>
          <a:endParaRPr lang="de-DE"/>
        </a:p>
      </dgm:t>
    </dgm:pt>
    <dgm:pt modelId="{0CAFA47D-E2A8-4133-9B95-A3111BE4FE03}" type="pres">
      <dgm:prSet presAssocID="{5862AFFA-10BD-425C-AF4D-9BEAF9BEC22E}" presName="hierChild4" presStyleCnt="0"/>
      <dgm:spPr/>
    </dgm:pt>
    <dgm:pt modelId="{4D3A191E-044A-4533-8979-7981F26719D0}" type="pres">
      <dgm:prSet presAssocID="{5862AFFA-10BD-425C-AF4D-9BEAF9BEC22E}" presName="hierChild5" presStyleCnt="0"/>
      <dgm:spPr/>
    </dgm:pt>
    <dgm:pt modelId="{636531CF-2A95-47AD-B699-B55E3FFEC852}" type="pres">
      <dgm:prSet presAssocID="{DAF865A7-82DA-474B-A9C4-8A43164C7D23}" presName="hierChild5" presStyleCnt="0"/>
      <dgm:spPr/>
    </dgm:pt>
    <dgm:pt modelId="{C2370DE2-C83A-4E1E-912F-089D202932CF}" type="pres">
      <dgm:prSet presAssocID="{C8A6A133-C046-48CF-936D-DFB1D54ADD3E}" presName="hierChild3" presStyleCnt="0"/>
      <dgm:spPr/>
    </dgm:pt>
  </dgm:ptLst>
  <dgm:cxnLst>
    <dgm:cxn modelId="{A3BE2077-3678-4729-85A0-E8BBC561CF01}" type="presOf" srcId="{B647AECD-BD5C-46D4-A652-E2FC6D5225A7}" destId="{1C4C2CC8-8D19-4DE9-AF53-D5C9E0C65AD0}" srcOrd="0" destOrd="0" presId="urn:microsoft.com/office/officeart/2005/8/layout/orgChart1"/>
    <dgm:cxn modelId="{8F783B51-12EE-4BAC-97B2-8BDC7547E3F1}" type="presOf" srcId="{C9B5EF5E-58F5-4D59-A3BE-AE4E47BCFE5A}" destId="{9A09C45F-6583-4A6E-B9A2-6C962020DF11}" srcOrd="1" destOrd="0" presId="urn:microsoft.com/office/officeart/2005/8/layout/orgChart1"/>
    <dgm:cxn modelId="{3A7075C4-C996-43A2-98F1-DC95CC5EC5D7}" type="presOf" srcId="{B0CF4AD2-3E84-4C1C-9F6E-416186324A0B}" destId="{69A5F1F3-7712-49EB-A9AA-F3AB8AD4A53A}" srcOrd="0" destOrd="0" presId="urn:microsoft.com/office/officeart/2005/8/layout/orgChart1"/>
    <dgm:cxn modelId="{0CF73589-DB21-497C-87CE-DF63E45873E7}" srcId="{DAF865A7-82DA-474B-A9C4-8A43164C7D23}" destId="{5862AFFA-10BD-425C-AF4D-9BEAF9BEC22E}" srcOrd="0" destOrd="0" parTransId="{83D23521-D9CB-4390-97BD-1F55B09E8B8B}" sibTransId="{2268AAF8-C409-4DE3-A1A9-22403457A516}"/>
    <dgm:cxn modelId="{A4052B23-61D7-4714-8EC0-5C54C24505F7}" type="presOf" srcId="{AA0228F3-2550-4ADC-B667-8E0937F05386}" destId="{51A7D5E2-402C-4CDC-8FD6-C06EBEDCCC2A}" srcOrd="0" destOrd="0" presId="urn:microsoft.com/office/officeart/2005/8/layout/orgChart1"/>
    <dgm:cxn modelId="{5DF5371E-83D2-41C3-8414-C491466BBC60}" type="presOf" srcId="{5862AFFA-10BD-425C-AF4D-9BEAF9BEC22E}" destId="{96D1C5D3-AF12-4D31-ACFC-A4A1D1185C1D}" srcOrd="1" destOrd="0" presId="urn:microsoft.com/office/officeart/2005/8/layout/orgChart1"/>
    <dgm:cxn modelId="{5C8E23B0-E7B6-4134-9476-A14DD90A68FA}" srcId="{AA0228F3-2550-4ADC-B667-8E0937F05386}" destId="{B647AECD-BD5C-46D4-A652-E2FC6D5225A7}" srcOrd="0" destOrd="0" parTransId="{6F624798-3D7C-4E30-8C2A-1CBB11EEAAB8}" sibTransId="{15B7A366-F9DE-495E-9F82-9EE62499E1E7}"/>
    <dgm:cxn modelId="{02EFC6A4-2D74-4CBD-AA3B-E2FB38B19835}" type="presOf" srcId="{2FCA460B-3D43-4936-9DB4-C7220823AA74}" destId="{9C76A5A9-3996-4BC3-B49D-25BB866A1B0E}" srcOrd="0" destOrd="0" presId="urn:microsoft.com/office/officeart/2005/8/layout/orgChart1"/>
    <dgm:cxn modelId="{A6262C20-D117-4C88-8A52-420E543CABF9}" srcId="{C8A6A133-C046-48CF-936D-DFB1D54ADD3E}" destId="{DAF865A7-82DA-474B-A9C4-8A43164C7D23}" srcOrd="2" destOrd="0" parTransId="{ED2123EF-4402-4DD0-91CF-1283DE19CD8C}" sibTransId="{7DF4234F-0E0F-40B3-B55F-35A8F67E6C27}"/>
    <dgm:cxn modelId="{E42185F8-6715-4B1B-9AD8-8E225D8DBE95}" srcId="{B0CF4AD2-3E84-4C1C-9F6E-416186324A0B}" destId="{C8A6A133-C046-48CF-936D-DFB1D54ADD3E}" srcOrd="0" destOrd="0" parTransId="{E9D40D90-3A01-47B3-AD51-37ABB678C6FF}" sibTransId="{0A5A77F1-AA91-4E47-AE83-94C22039514E}"/>
    <dgm:cxn modelId="{14D4D104-2C1A-4F9A-B89A-515FAB0E1405}" type="presOf" srcId="{DAF865A7-82DA-474B-A9C4-8A43164C7D23}" destId="{91790BF0-8949-46E7-AD3A-7EDC6E21E55E}" srcOrd="1" destOrd="0" presId="urn:microsoft.com/office/officeart/2005/8/layout/orgChart1"/>
    <dgm:cxn modelId="{D0C864FC-BF85-4C86-B825-82E3BAABDC59}" type="presOf" srcId="{ED2123EF-4402-4DD0-91CF-1283DE19CD8C}" destId="{D102ABC5-C4DE-4702-8D69-BEDA10901717}" srcOrd="0" destOrd="0" presId="urn:microsoft.com/office/officeart/2005/8/layout/orgChart1"/>
    <dgm:cxn modelId="{E0DB5F37-B942-40FB-9B44-A151275C8A97}" type="presOf" srcId="{AA0228F3-2550-4ADC-B667-8E0937F05386}" destId="{789DD726-982A-49C7-BAD8-387AF7EDEA1A}" srcOrd="1" destOrd="0" presId="urn:microsoft.com/office/officeart/2005/8/layout/orgChart1"/>
    <dgm:cxn modelId="{E6D6F333-FB17-43E9-8AA3-100FF88EE9E1}" srcId="{C8A6A133-C046-48CF-936D-DFB1D54ADD3E}" destId="{4B2AD6E0-E910-4649-A50E-EA6E40D56D6C}" srcOrd="1" destOrd="0" parTransId="{E50E960B-111E-4B61-BDE5-DDB3CBC93B84}" sibTransId="{9424AFDE-D36A-4CE1-A0EB-FE1918F31084}"/>
    <dgm:cxn modelId="{6A345519-0B78-405C-861E-C951F99426C3}" type="presOf" srcId="{96546EE8-C5D2-4D49-BD8B-7FE1F1DCB658}" destId="{765377C3-F605-41B5-A86D-7540C661EBC2}" srcOrd="0" destOrd="0" presId="urn:microsoft.com/office/officeart/2005/8/layout/orgChart1"/>
    <dgm:cxn modelId="{060D0CD7-16AE-4962-AFD3-3C867076E0F5}" type="presOf" srcId="{83D23521-D9CB-4390-97BD-1F55B09E8B8B}" destId="{0127474B-CEEA-4BA1-AF73-54B2C6B355FC}" srcOrd="0" destOrd="0" presId="urn:microsoft.com/office/officeart/2005/8/layout/orgChart1"/>
    <dgm:cxn modelId="{E1BF55C4-97F7-47C2-93FB-CE47DBFD5758}" type="presOf" srcId="{E50E960B-111E-4B61-BDE5-DDB3CBC93B84}" destId="{29CF55FF-2EA3-45A9-9215-D22C24D32514}" srcOrd="0" destOrd="0" presId="urn:microsoft.com/office/officeart/2005/8/layout/orgChart1"/>
    <dgm:cxn modelId="{47A799E7-164B-474E-9D89-FB0D4FB4C62E}" type="presOf" srcId="{B647AECD-BD5C-46D4-A652-E2FC6D5225A7}" destId="{568F5EAA-40F1-4A64-8A81-F6BB8ADE8E36}" srcOrd="1" destOrd="0" presId="urn:microsoft.com/office/officeart/2005/8/layout/orgChart1"/>
    <dgm:cxn modelId="{55BE7F9C-8475-4722-9EA4-8217142941DF}" type="presOf" srcId="{5862AFFA-10BD-425C-AF4D-9BEAF9BEC22E}" destId="{C1422652-8B5C-4468-AE2E-62258208492F}" srcOrd="0" destOrd="0" presId="urn:microsoft.com/office/officeart/2005/8/layout/orgChart1"/>
    <dgm:cxn modelId="{5FCBF918-27B8-4BFD-B08A-2D8AC954482C}" type="presOf" srcId="{6F624798-3D7C-4E30-8C2A-1CBB11EEAAB8}" destId="{286DAF3A-AC7F-45F9-B0AD-46B8041BA6DE}" srcOrd="0" destOrd="0" presId="urn:microsoft.com/office/officeart/2005/8/layout/orgChart1"/>
    <dgm:cxn modelId="{A7D795DB-EA51-4E7B-B47F-97EDCC451F6A}" type="presOf" srcId="{C8A6A133-C046-48CF-936D-DFB1D54ADD3E}" destId="{E002D02B-8555-4361-A0AA-F28CF3FAC5D5}" srcOrd="0" destOrd="0" presId="urn:microsoft.com/office/officeart/2005/8/layout/orgChart1"/>
    <dgm:cxn modelId="{281E7C6D-A783-41D2-AB45-AECD287AD0D6}" srcId="{4B2AD6E0-E910-4649-A50E-EA6E40D56D6C}" destId="{C9B5EF5E-58F5-4D59-A3BE-AE4E47BCFE5A}" srcOrd="0" destOrd="0" parTransId="{96546EE8-C5D2-4D49-BD8B-7FE1F1DCB658}" sibTransId="{32221486-8428-4E71-9C84-38ED2D5233A4}"/>
    <dgm:cxn modelId="{E3BE7C95-4556-4C69-9F49-4404FA940B7A}" type="presOf" srcId="{C9B5EF5E-58F5-4D59-A3BE-AE4E47BCFE5A}" destId="{B624C59A-EA77-4DC3-BC0F-59473795DFFA}" srcOrd="0" destOrd="0" presId="urn:microsoft.com/office/officeart/2005/8/layout/orgChart1"/>
    <dgm:cxn modelId="{1889E960-00DF-4E59-8C0E-6D3108AE4DF4}" type="presOf" srcId="{DAF865A7-82DA-474B-A9C4-8A43164C7D23}" destId="{0D282023-79BB-48F9-93C2-0D426BBBB6F2}" srcOrd="0" destOrd="0" presId="urn:microsoft.com/office/officeart/2005/8/layout/orgChart1"/>
    <dgm:cxn modelId="{61DDE68D-6FA2-4A11-8214-DC2A81BB47A6}" type="presOf" srcId="{C8A6A133-C046-48CF-936D-DFB1D54ADD3E}" destId="{B0B944E6-0E9C-4B80-B40A-9FF923D9ACB3}" srcOrd="1" destOrd="0" presId="urn:microsoft.com/office/officeart/2005/8/layout/orgChart1"/>
    <dgm:cxn modelId="{9D739F70-1E79-452B-8CBB-9AE34CC1F7F3}" type="presOf" srcId="{4B2AD6E0-E910-4649-A50E-EA6E40D56D6C}" destId="{8757493A-2F7A-4FDD-84C7-FDC3DF0AC55B}" srcOrd="0" destOrd="0" presId="urn:microsoft.com/office/officeart/2005/8/layout/orgChart1"/>
    <dgm:cxn modelId="{EE8AA9B4-7A46-41E5-8EBB-5153EA57CB0A}" srcId="{C8A6A133-C046-48CF-936D-DFB1D54ADD3E}" destId="{AA0228F3-2550-4ADC-B667-8E0937F05386}" srcOrd="0" destOrd="0" parTransId="{2FCA460B-3D43-4936-9DB4-C7220823AA74}" sibTransId="{1B1D5581-D227-4A51-96C0-21FDB3E8B8AC}"/>
    <dgm:cxn modelId="{195BC00C-6C5E-4BC6-B58A-63C71D37E2FF}" type="presOf" srcId="{4B2AD6E0-E910-4649-A50E-EA6E40D56D6C}" destId="{5D0896E3-4B4B-4582-A8A3-B26353A5E771}" srcOrd="1" destOrd="0" presId="urn:microsoft.com/office/officeart/2005/8/layout/orgChart1"/>
    <dgm:cxn modelId="{D13D86E1-490A-4E7F-AB97-4B992E02CDC9}" type="presParOf" srcId="{69A5F1F3-7712-49EB-A9AA-F3AB8AD4A53A}" destId="{2288870E-87B0-4551-A9EB-31407CEC0F1A}" srcOrd="0" destOrd="0" presId="urn:microsoft.com/office/officeart/2005/8/layout/orgChart1"/>
    <dgm:cxn modelId="{09347CCE-30CD-4D95-A6D1-A809D6936733}" type="presParOf" srcId="{2288870E-87B0-4551-A9EB-31407CEC0F1A}" destId="{D36844B9-47E4-475B-BCE1-09DEBDBA7F72}" srcOrd="0" destOrd="0" presId="urn:microsoft.com/office/officeart/2005/8/layout/orgChart1"/>
    <dgm:cxn modelId="{6FA4F67E-29B4-4D3A-A685-EE55BD0B2E92}" type="presParOf" srcId="{D36844B9-47E4-475B-BCE1-09DEBDBA7F72}" destId="{E002D02B-8555-4361-A0AA-F28CF3FAC5D5}" srcOrd="0" destOrd="0" presId="urn:microsoft.com/office/officeart/2005/8/layout/orgChart1"/>
    <dgm:cxn modelId="{2D34DC5B-01DC-4CC9-AEF0-0CA1244AE758}" type="presParOf" srcId="{D36844B9-47E4-475B-BCE1-09DEBDBA7F72}" destId="{B0B944E6-0E9C-4B80-B40A-9FF923D9ACB3}" srcOrd="1" destOrd="0" presId="urn:microsoft.com/office/officeart/2005/8/layout/orgChart1"/>
    <dgm:cxn modelId="{266507BA-F099-450C-97E9-04468DD7E689}" type="presParOf" srcId="{2288870E-87B0-4551-A9EB-31407CEC0F1A}" destId="{64019D43-A5D2-477F-9622-16F9A787923D}" srcOrd="1" destOrd="0" presId="urn:microsoft.com/office/officeart/2005/8/layout/orgChart1"/>
    <dgm:cxn modelId="{E5BE62E0-16E1-4596-B08C-C779F4913BD2}" type="presParOf" srcId="{64019D43-A5D2-477F-9622-16F9A787923D}" destId="{9C76A5A9-3996-4BC3-B49D-25BB866A1B0E}" srcOrd="0" destOrd="0" presId="urn:microsoft.com/office/officeart/2005/8/layout/orgChart1"/>
    <dgm:cxn modelId="{90038BDD-7B71-4996-B544-E55C4A94E788}" type="presParOf" srcId="{64019D43-A5D2-477F-9622-16F9A787923D}" destId="{F458F6CA-3D28-41BC-958F-70D502B836C0}" srcOrd="1" destOrd="0" presId="urn:microsoft.com/office/officeart/2005/8/layout/orgChart1"/>
    <dgm:cxn modelId="{71CA9C56-7D0A-477D-9A98-32CE4976FC5A}" type="presParOf" srcId="{F458F6CA-3D28-41BC-958F-70D502B836C0}" destId="{1D0CD7B7-4753-4242-9880-DB90CCA2DA34}" srcOrd="0" destOrd="0" presId="urn:microsoft.com/office/officeart/2005/8/layout/orgChart1"/>
    <dgm:cxn modelId="{084F7490-8EAC-44E0-AE3C-5A986E8A1AA7}" type="presParOf" srcId="{1D0CD7B7-4753-4242-9880-DB90CCA2DA34}" destId="{51A7D5E2-402C-4CDC-8FD6-C06EBEDCCC2A}" srcOrd="0" destOrd="0" presId="urn:microsoft.com/office/officeart/2005/8/layout/orgChart1"/>
    <dgm:cxn modelId="{AF46CC4D-7C61-470D-82C1-2AE5C7CFD3E9}" type="presParOf" srcId="{1D0CD7B7-4753-4242-9880-DB90CCA2DA34}" destId="{789DD726-982A-49C7-BAD8-387AF7EDEA1A}" srcOrd="1" destOrd="0" presId="urn:microsoft.com/office/officeart/2005/8/layout/orgChart1"/>
    <dgm:cxn modelId="{CEA770CE-3E69-457D-BE21-D18C748FAD1C}" type="presParOf" srcId="{F458F6CA-3D28-41BC-958F-70D502B836C0}" destId="{1098B732-9E11-4A52-9AA1-7494AC1E919B}" srcOrd="1" destOrd="0" presId="urn:microsoft.com/office/officeart/2005/8/layout/orgChart1"/>
    <dgm:cxn modelId="{0F8042D5-B86F-4E84-8A40-EBE4ECC2B694}" type="presParOf" srcId="{1098B732-9E11-4A52-9AA1-7494AC1E919B}" destId="{286DAF3A-AC7F-45F9-B0AD-46B8041BA6DE}" srcOrd="0" destOrd="0" presId="urn:microsoft.com/office/officeart/2005/8/layout/orgChart1"/>
    <dgm:cxn modelId="{E79F0B03-C4E8-4221-A37A-988986E22846}" type="presParOf" srcId="{1098B732-9E11-4A52-9AA1-7494AC1E919B}" destId="{14097FF3-01D7-4CB0-AEE0-6BBA34D4EBC0}" srcOrd="1" destOrd="0" presId="urn:microsoft.com/office/officeart/2005/8/layout/orgChart1"/>
    <dgm:cxn modelId="{07466147-BECA-4A08-963F-1C4D7ED23EFB}" type="presParOf" srcId="{14097FF3-01D7-4CB0-AEE0-6BBA34D4EBC0}" destId="{8D350451-4D49-482C-8077-5DF56F1EB512}" srcOrd="0" destOrd="0" presId="urn:microsoft.com/office/officeart/2005/8/layout/orgChart1"/>
    <dgm:cxn modelId="{B1517189-04E5-4F03-9364-978E042A71BF}" type="presParOf" srcId="{8D350451-4D49-482C-8077-5DF56F1EB512}" destId="{1C4C2CC8-8D19-4DE9-AF53-D5C9E0C65AD0}" srcOrd="0" destOrd="0" presId="urn:microsoft.com/office/officeart/2005/8/layout/orgChart1"/>
    <dgm:cxn modelId="{1485E4D9-63AD-4207-AAC8-BB0C2AB1A349}" type="presParOf" srcId="{8D350451-4D49-482C-8077-5DF56F1EB512}" destId="{568F5EAA-40F1-4A64-8A81-F6BB8ADE8E36}" srcOrd="1" destOrd="0" presId="urn:microsoft.com/office/officeart/2005/8/layout/orgChart1"/>
    <dgm:cxn modelId="{4E60F501-0344-4A5E-8360-B57EDD59A982}" type="presParOf" srcId="{14097FF3-01D7-4CB0-AEE0-6BBA34D4EBC0}" destId="{E76DF75A-DB58-499D-B839-E6DFBCEB4E89}" srcOrd="1" destOrd="0" presId="urn:microsoft.com/office/officeart/2005/8/layout/orgChart1"/>
    <dgm:cxn modelId="{9DC5CB96-BB66-4AEB-8564-8A28B46D7479}" type="presParOf" srcId="{14097FF3-01D7-4CB0-AEE0-6BBA34D4EBC0}" destId="{03618489-EEE9-40EF-B09A-DE536F5E6B7A}" srcOrd="2" destOrd="0" presId="urn:microsoft.com/office/officeart/2005/8/layout/orgChart1"/>
    <dgm:cxn modelId="{06E902AF-25B0-481F-A2F9-39CB9347C4B6}" type="presParOf" srcId="{F458F6CA-3D28-41BC-958F-70D502B836C0}" destId="{6C497E79-9F02-48C5-AB9B-6A587D7EBD96}" srcOrd="2" destOrd="0" presId="urn:microsoft.com/office/officeart/2005/8/layout/orgChart1"/>
    <dgm:cxn modelId="{1DA6BCCC-1114-46F4-B2C0-DA5695EC5FD1}" type="presParOf" srcId="{64019D43-A5D2-477F-9622-16F9A787923D}" destId="{29CF55FF-2EA3-45A9-9215-D22C24D32514}" srcOrd="2" destOrd="0" presId="urn:microsoft.com/office/officeart/2005/8/layout/orgChart1"/>
    <dgm:cxn modelId="{6B240DCB-26FC-49D8-AE11-8E4EC0CC37FB}" type="presParOf" srcId="{64019D43-A5D2-477F-9622-16F9A787923D}" destId="{6B6E1A5F-53AD-4412-BB36-87B85FB5D3E3}" srcOrd="3" destOrd="0" presId="urn:microsoft.com/office/officeart/2005/8/layout/orgChart1"/>
    <dgm:cxn modelId="{FB077F22-5550-4648-A4F6-9F5FC3D25374}" type="presParOf" srcId="{6B6E1A5F-53AD-4412-BB36-87B85FB5D3E3}" destId="{9A677B3B-EE7D-4618-8930-1CEE020D9E8D}" srcOrd="0" destOrd="0" presId="urn:microsoft.com/office/officeart/2005/8/layout/orgChart1"/>
    <dgm:cxn modelId="{A896DD0B-894E-45EB-8A4F-A250F4E71512}" type="presParOf" srcId="{9A677B3B-EE7D-4618-8930-1CEE020D9E8D}" destId="{8757493A-2F7A-4FDD-84C7-FDC3DF0AC55B}" srcOrd="0" destOrd="0" presId="urn:microsoft.com/office/officeart/2005/8/layout/orgChart1"/>
    <dgm:cxn modelId="{426E84A0-BF5B-4FBF-BCD1-B535D8E08F8B}" type="presParOf" srcId="{9A677B3B-EE7D-4618-8930-1CEE020D9E8D}" destId="{5D0896E3-4B4B-4582-A8A3-B26353A5E771}" srcOrd="1" destOrd="0" presId="urn:microsoft.com/office/officeart/2005/8/layout/orgChart1"/>
    <dgm:cxn modelId="{DA88928F-BC95-43D9-A885-CF9CDB7517BE}" type="presParOf" srcId="{6B6E1A5F-53AD-4412-BB36-87B85FB5D3E3}" destId="{616D883D-2D82-4292-8652-70DD4C80848F}" srcOrd="1" destOrd="0" presId="urn:microsoft.com/office/officeart/2005/8/layout/orgChart1"/>
    <dgm:cxn modelId="{0A75A6B5-2FF6-4388-BB5E-A8BF552314B7}" type="presParOf" srcId="{616D883D-2D82-4292-8652-70DD4C80848F}" destId="{765377C3-F605-41B5-A86D-7540C661EBC2}" srcOrd="0" destOrd="0" presId="urn:microsoft.com/office/officeart/2005/8/layout/orgChart1"/>
    <dgm:cxn modelId="{9A1B36CA-5F1F-44B8-BCC9-A8CC6076C9B7}" type="presParOf" srcId="{616D883D-2D82-4292-8652-70DD4C80848F}" destId="{51F387B2-05B2-47FD-83FE-9BA69E72876E}" srcOrd="1" destOrd="0" presId="urn:microsoft.com/office/officeart/2005/8/layout/orgChart1"/>
    <dgm:cxn modelId="{BA2248CB-5523-41E8-8A12-B3B9F1B21D81}" type="presParOf" srcId="{51F387B2-05B2-47FD-83FE-9BA69E72876E}" destId="{2A28846A-82F2-466C-BB4D-568356B76C78}" srcOrd="0" destOrd="0" presId="urn:microsoft.com/office/officeart/2005/8/layout/orgChart1"/>
    <dgm:cxn modelId="{63119D34-0C1B-461B-A0EC-07DDC4B22F40}" type="presParOf" srcId="{2A28846A-82F2-466C-BB4D-568356B76C78}" destId="{B624C59A-EA77-4DC3-BC0F-59473795DFFA}" srcOrd="0" destOrd="0" presId="urn:microsoft.com/office/officeart/2005/8/layout/orgChart1"/>
    <dgm:cxn modelId="{21854DBD-8365-4C5C-A94F-D09B28D8B1DA}" type="presParOf" srcId="{2A28846A-82F2-466C-BB4D-568356B76C78}" destId="{9A09C45F-6583-4A6E-B9A2-6C962020DF11}" srcOrd="1" destOrd="0" presId="urn:microsoft.com/office/officeart/2005/8/layout/orgChart1"/>
    <dgm:cxn modelId="{6ACCD0CB-1255-4E0D-B7A0-EFB7CF18E8E4}" type="presParOf" srcId="{51F387B2-05B2-47FD-83FE-9BA69E72876E}" destId="{C4FB47CC-2299-4798-9E58-41773B7BBC47}" srcOrd="1" destOrd="0" presId="urn:microsoft.com/office/officeart/2005/8/layout/orgChart1"/>
    <dgm:cxn modelId="{FD045E8A-6953-4EB1-B916-67CF6EDFB713}" type="presParOf" srcId="{51F387B2-05B2-47FD-83FE-9BA69E72876E}" destId="{913C7B0C-9C80-4CA4-9A11-9EDA7672632C}" srcOrd="2" destOrd="0" presId="urn:microsoft.com/office/officeart/2005/8/layout/orgChart1"/>
    <dgm:cxn modelId="{6A2D733E-574D-4A54-BFB6-67AEBA3BD6C0}" type="presParOf" srcId="{6B6E1A5F-53AD-4412-BB36-87B85FB5D3E3}" destId="{3F2B01EA-DAF3-480C-A4ED-49A705B8F261}" srcOrd="2" destOrd="0" presId="urn:microsoft.com/office/officeart/2005/8/layout/orgChart1"/>
    <dgm:cxn modelId="{365511F1-95F6-4BCA-B338-6A3C2AA74B8A}" type="presParOf" srcId="{64019D43-A5D2-477F-9622-16F9A787923D}" destId="{D102ABC5-C4DE-4702-8D69-BEDA10901717}" srcOrd="4" destOrd="0" presId="urn:microsoft.com/office/officeart/2005/8/layout/orgChart1"/>
    <dgm:cxn modelId="{B94DDD17-A24E-45D4-B038-8A6E2BF351DD}" type="presParOf" srcId="{64019D43-A5D2-477F-9622-16F9A787923D}" destId="{92A2AFC5-EAFF-44BD-8AB8-23FB4434F60F}" srcOrd="5" destOrd="0" presId="urn:microsoft.com/office/officeart/2005/8/layout/orgChart1"/>
    <dgm:cxn modelId="{D05853BD-CDA4-4B58-AF49-AEFD2724A193}" type="presParOf" srcId="{92A2AFC5-EAFF-44BD-8AB8-23FB4434F60F}" destId="{A167EFC9-459E-494B-ADC6-931DA5919DC2}" srcOrd="0" destOrd="0" presId="urn:microsoft.com/office/officeart/2005/8/layout/orgChart1"/>
    <dgm:cxn modelId="{69D40820-284F-4537-905E-270399AB293A}" type="presParOf" srcId="{A167EFC9-459E-494B-ADC6-931DA5919DC2}" destId="{0D282023-79BB-48F9-93C2-0D426BBBB6F2}" srcOrd="0" destOrd="0" presId="urn:microsoft.com/office/officeart/2005/8/layout/orgChart1"/>
    <dgm:cxn modelId="{F6B69DA1-856E-484D-92F4-7DE91EC3DB2B}" type="presParOf" srcId="{A167EFC9-459E-494B-ADC6-931DA5919DC2}" destId="{91790BF0-8949-46E7-AD3A-7EDC6E21E55E}" srcOrd="1" destOrd="0" presId="urn:microsoft.com/office/officeart/2005/8/layout/orgChart1"/>
    <dgm:cxn modelId="{07879D4A-5B38-459B-AB35-FA1E1FED93A9}" type="presParOf" srcId="{92A2AFC5-EAFF-44BD-8AB8-23FB4434F60F}" destId="{77993147-2E25-4CF2-8FE1-25591F64DC18}" srcOrd="1" destOrd="0" presId="urn:microsoft.com/office/officeart/2005/8/layout/orgChart1"/>
    <dgm:cxn modelId="{4133B793-2083-4A92-BAFD-2CE03D67BD28}" type="presParOf" srcId="{77993147-2E25-4CF2-8FE1-25591F64DC18}" destId="{0127474B-CEEA-4BA1-AF73-54B2C6B355FC}" srcOrd="0" destOrd="0" presId="urn:microsoft.com/office/officeart/2005/8/layout/orgChart1"/>
    <dgm:cxn modelId="{75DD7346-414E-4B5E-B550-E3ADBA40E53F}" type="presParOf" srcId="{77993147-2E25-4CF2-8FE1-25591F64DC18}" destId="{002513E9-5CA0-48B3-AA97-C6EAAB3A2825}" srcOrd="1" destOrd="0" presId="urn:microsoft.com/office/officeart/2005/8/layout/orgChart1"/>
    <dgm:cxn modelId="{8DCDD909-FDCB-4367-8E46-A961799D9ADB}" type="presParOf" srcId="{002513E9-5CA0-48B3-AA97-C6EAAB3A2825}" destId="{89BAAD9A-4E37-489F-ACAD-FFD321B8A2C3}" srcOrd="0" destOrd="0" presId="urn:microsoft.com/office/officeart/2005/8/layout/orgChart1"/>
    <dgm:cxn modelId="{90189BE6-134F-45A0-91A6-9CF34563C97D}" type="presParOf" srcId="{89BAAD9A-4E37-489F-ACAD-FFD321B8A2C3}" destId="{C1422652-8B5C-4468-AE2E-62258208492F}" srcOrd="0" destOrd="0" presId="urn:microsoft.com/office/officeart/2005/8/layout/orgChart1"/>
    <dgm:cxn modelId="{1B170B6D-DC98-4543-B054-BC8CA7F3AAE0}" type="presParOf" srcId="{89BAAD9A-4E37-489F-ACAD-FFD321B8A2C3}" destId="{96D1C5D3-AF12-4D31-ACFC-A4A1D1185C1D}" srcOrd="1" destOrd="0" presId="urn:microsoft.com/office/officeart/2005/8/layout/orgChart1"/>
    <dgm:cxn modelId="{2F4FDFDF-41F0-455E-BEAA-E4C0F57EA635}" type="presParOf" srcId="{002513E9-5CA0-48B3-AA97-C6EAAB3A2825}" destId="{0CAFA47D-E2A8-4133-9B95-A3111BE4FE03}" srcOrd="1" destOrd="0" presId="urn:microsoft.com/office/officeart/2005/8/layout/orgChart1"/>
    <dgm:cxn modelId="{F3A35AA6-50BE-4689-9958-00CAF81BA29B}" type="presParOf" srcId="{002513E9-5CA0-48B3-AA97-C6EAAB3A2825}" destId="{4D3A191E-044A-4533-8979-7981F26719D0}" srcOrd="2" destOrd="0" presId="urn:microsoft.com/office/officeart/2005/8/layout/orgChart1"/>
    <dgm:cxn modelId="{E70266A2-8714-41C2-9ED6-9685F27434DA}" type="presParOf" srcId="{92A2AFC5-EAFF-44BD-8AB8-23FB4434F60F}" destId="{636531CF-2A95-47AD-B699-B55E3FFEC852}" srcOrd="2" destOrd="0" presId="urn:microsoft.com/office/officeart/2005/8/layout/orgChart1"/>
    <dgm:cxn modelId="{3356982F-765C-490F-8EF4-7CD413F0FDDC}" type="presParOf" srcId="{2288870E-87B0-4551-A9EB-31407CEC0F1A}" destId="{C2370DE2-C83A-4E1E-912F-089D202932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AB531E-BE03-43B3-AD22-FAF48DD87E7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DFF69CA-97EE-435F-9042-C5708EE252ED}">
      <dgm:prSet phldrT="[Text]" custT="1"/>
      <dgm:spPr>
        <a:solidFill>
          <a:srgbClr val="005F9B"/>
        </a:solidFill>
      </dgm:spPr>
      <dgm:t>
        <a:bodyPr/>
        <a:lstStyle/>
        <a:p>
          <a:r>
            <a:rPr lang="de-DE" sz="1200" dirty="0"/>
            <a:t>Begehren des Klägers</a:t>
          </a:r>
          <a:br>
            <a:rPr lang="de-DE" sz="1200" dirty="0"/>
          </a:br>
          <a:r>
            <a:rPr lang="de-DE" sz="1200" dirty="0"/>
            <a:t>*der Klägerin</a:t>
          </a:r>
        </a:p>
      </dgm:t>
    </dgm:pt>
    <dgm:pt modelId="{34B388A7-1F70-4C88-829A-1665DF44BFBB}" type="parTrans" cxnId="{994C5152-CAE9-4956-AE7D-D978DADED21F}">
      <dgm:prSet/>
      <dgm:spPr/>
      <dgm:t>
        <a:bodyPr/>
        <a:lstStyle/>
        <a:p>
          <a:endParaRPr lang="de-DE"/>
        </a:p>
      </dgm:t>
    </dgm:pt>
    <dgm:pt modelId="{5CFFFF9E-A32D-4D4A-BD66-72366731D6CE}" type="sibTrans" cxnId="{994C5152-CAE9-4956-AE7D-D978DADED21F}">
      <dgm:prSet/>
      <dgm:spPr/>
      <dgm:t>
        <a:bodyPr/>
        <a:lstStyle/>
        <a:p>
          <a:endParaRPr lang="de-DE"/>
        </a:p>
      </dgm:t>
    </dgm:pt>
    <dgm:pt modelId="{4E38A33E-5E7F-4399-8A26-51275D45092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e-DE" sz="1200" dirty="0"/>
            <a:t>„Entfernen“ eines VA</a:t>
          </a:r>
        </a:p>
      </dgm:t>
    </dgm:pt>
    <dgm:pt modelId="{673F6142-9750-489F-B24D-83CF5D97352E}" type="parTrans" cxnId="{784D0F5B-71F5-42AE-8050-BBB9D518BB6A}">
      <dgm:prSet/>
      <dgm:spPr/>
      <dgm:t>
        <a:bodyPr/>
        <a:lstStyle/>
        <a:p>
          <a:endParaRPr lang="de-DE"/>
        </a:p>
      </dgm:t>
    </dgm:pt>
    <dgm:pt modelId="{F62829B9-C8A9-48C3-99A3-89CEEF0451AB}" type="sibTrans" cxnId="{784D0F5B-71F5-42AE-8050-BBB9D518BB6A}">
      <dgm:prSet/>
      <dgm:spPr/>
      <dgm:t>
        <a:bodyPr/>
        <a:lstStyle/>
        <a:p>
          <a:endParaRPr lang="de-DE"/>
        </a:p>
      </dgm:t>
    </dgm:pt>
    <dgm:pt modelId="{E86F9F00-6427-4694-928C-AF9918F16E4A}">
      <dgm:prSet phldrT="[Text]" custT="1"/>
      <dgm:spPr>
        <a:solidFill>
          <a:schemeClr val="accent4"/>
        </a:solidFill>
      </dgm:spPr>
      <dgm:t>
        <a:bodyPr/>
        <a:lstStyle/>
        <a:p>
          <a:r>
            <a:rPr lang="de-DE" sz="1200" dirty="0"/>
            <a:t>Feststellung</a:t>
          </a:r>
        </a:p>
      </dgm:t>
    </dgm:pt>
    <dgm:pt modelId="{F511F8E6-AEA3-45B0-BA16-0CCCDDEF8063}" type="parTrans" cxnId="{8C36DF2C-621D-4FAE-802E-28674BF5ADD7}">
      <dgm:prSet/>
      <dgm:spPr/>
      <dgm:t>
        <a:bodyPr/>
        <a:lstStyle/>
        <a:p>
          <a:endParaRPr lang="de-DE"/>
        </a:p>
      </dgm:t>
    </dgm:pt>
    <dgm:pt modelId="{01EA1090-2078-4468-9C51-AA690457C2F1}" type="sibTrans" cxnId="{8C36DF2C-621D-4FAE-802E-28674BF5ADD7}">
      <dgm:prSet/>
      <dgm:spPr/>
      <dgm:t>
        <a:bodyPr/>
        <a:lstStyle/>
        <a:p>
          <a:endParaRPr lang="de-DE"/>
        </a:p>
      </dgm:t>
    </dgm:pt>
    <dgm:pt modelId="{5F255C7F-7517-48F0-BDAB-E71EA83130FB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1200" dirty="0"/>
            <a:t>Leistung</a:t>
          </a:r>
        </a:p>
      </dgm:t>
    </dgm:pt>
    <dgm:pt modelId="{4AE80B28-F572-4E4B-BE57-FF3CD9D35877}" type="parTrans" cxnId="{14E38632-BFF4-46B8-BBA2-B64A83D0051F}">
      <dgm:prSet/>
      <dgm:spPr/>
      <dgm:t>
        <a:bodyPr/>
        <a:lstStyle/>
        <a:p>
          <a:endParaRPr lang="de-DE"/>
        </a:p>
      </dgm:t>
    </dgm:pt>
    <dgm:pt modelId="{9CF749EE-8264-4E3B-A39E-B8B6DD4AB127}" type="sibTrans" cxnId="{14E38632-BFF4-46B8-BBA2-B64A83D0051F}">
      <dgm:prSet/>
      <dgm:spPr/>
      <dgm:t>
        <a:bodyPr/>
        <a:lstStyle/>
        <a:p>
          <a:endParaRPr lang="de-DE"/>
        </a:p>
      </dgm:t>
    </dgm:pt>
    <dgm:pt modelId="{EF226D53-09B5-49C4-89D1-982440135DC2}">
      <dgm:prSet custT="1"/>
      <dgm:spPr>
        <a:solidFill>
          <a:schemeClr val="accent2"/>
        </a:solidFill>
      </dgm:spPr>
      <dgm:t>
        <a:bodyPr/>
        <a:lstStyle/>
        <a:p>
          <a:r>
            <a:rPr lang="de-DE" sz="900" dirty="0"/>
            <a:t>= </a:t>
          </a:r>
          <a:r>
            <a:rPr lang="de-DE" sz="1100" b="1" dirty="0"/>
            <a:t>Anfechtungsklage</a:t>
          </a:r>
          <a:r>
            <a:rPr lang="de-DE" sz="900" dirty="0"/>
            <a:t>, </a:t>
          </a:r>
          <a:br>
            <a:rPr lang="de-DE" sz="900" dirty="0"/>
          </a:br>
          <a:r>
            <a:rPr lang="de-DE" sz="900" dirty="0"/>
            <a:t>§ 42 I Var. 1 VwGO </a:t>
          </a:r>
        </a:p>
      </dgm:t>
    </dgm:pt>
    <dgm:pt modelId="{DEF7F84A-01F4-47AA-B373-4302014AEC28}" type="parTrans" cxnId="{23A19993-612A-4AB0-91AD-EDC77880AF83}">
      <dgm:prSet/>
      <dgm:spPr>
        <a:ln>
          <a:solidFill>
            <a:schemeClr val="accent2"/>
          </a:solidFill>
        </a:ln>
      </dgm:spPr>
      <dgm:t>
        <a:bodyPr/>
        <a:lstStyle/>
        <a:p>
          <a:endParaRPr lang="de-DE"/>
        </a:p>
      </dgm:t>
    </dgm:pt>
    <dgm:pt modelId="{F6C904E1-DD6B-4875-990E-C916C5F5317E}" type="sibTrans" cxnId="{23A19993-612A-4AB0-91AD-EDC77880AF83}">
      <dgm:prSet/>
      <dgm:spPr/>
      <dgm:t>
        <a:bodyPr/>
        <a:lstStyle/>
        <a:p>
          <a:endParaRPr lang="de-DE"/>
        </a:p>
      </dgm:t>
    </dgm:pt>
    <dgm:pt modelId="{D88999F4-5A47-4660-937E-31B1CB77AA25}">
      <dgm:prSet custT="1"/>
      <dgm:spPr>
        <a:solidFill>
          <a:schemeClr val="accent4"/>
        </a:solidFill>
      </dgm:spPr>
      <dgm:t>
        <a:bodyPr/>
        <a:lstStyle/>
        <a:p>
          <a:r>
            <a:rPr lang="de-DE" sz="900" dirty="0"/>
            <a:t>Nichtigkeit eines VA = </a:t>
          </a:r>
          <a:r>
            <a:rPr lang="de-DE" sz="1100" b="1" dirty="0"/>
            <a:t>Nichtigkeitsfest-stellungsklage</a:t>
          </a:r>
          <a:r>
            <a:rPr lang="de-DE" sz="900" dirty="0"/>
            <a:t>, </a:t>
          </a:r>
          <a:br>
            <a:rPr lang="de-DE" sz="900" dirty="0"/>
          </a:br>
          <a:r>
            <a:rPr lang="de-DE" sz="900" dirty="0"/>
            <a:t>§ 43 I Var. 2 VwGO</a:t>
          </a:r>
        </a:p>
      </dgm:t>
    </dgm:pt>
    <dgm:pt modelId="{A18C654C-9DF6-4321-8266-690F29EC99AF}" type="parTrans" cxnId="{251C9C14-BA10-4E96-A7F8-AACE5E7AEE28}">
      <dgm:prSet/>
      <dgm:spPr>
        <a:ln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FCC516E4-9941-4488-9338-E4E5824986D7}" type="sibTrans" cxnId="{251C9C14-BA10-4E96-A7F8-AACE5E7AEE28}">
      <dgm:prSet/>
      <dgm:spPr/>
      <dgm:t>
        <a:bodyPr/>
        <a:lstStyle/>
        <a:p>
          <a:endParaRPr lang="de-DE"/>
        </a:p>
      </dgm:t>
    </dgm:pt>
    <dgm:pt modelId="{CCBA0B89-5FCD-462E-A865-AB583264024C}">
      <dgm:prSet custT="1"/>
      <dgm:spPr>
        <a:solidFill>
          <a:schemeClr val="accent4"/>
        </a:solidFill>
      </dgm:spPr>
      <dgm:t>
        <a:bodyPr/>
        <a:lstStyle/>
        <a:p>
          <a:r>
            <a:rPr lang="de-DE" sz="900" dirty="0"/>
            <a:t>Rechtsverhältnis = </a:t>
          </a:r>
          <a:br>
            <a:rPr lang="de-DE" sz="900" dirty="0"/>
          </a:br>
          <a:r>
            <a:rPr lang="de-DE" sz="1100" b="1" dirty="0"/>
            <a:t>Allgemeine Feststellungsklage</a:t>
          </a:r>
          <a:r>
            <a:rPr lang="de-DE" sz="900" dirty="0"/>
            <a:t>, </a:t>
          </a:r>
          <a:br>
            <a:rPr lang="de-DE" sz="900" dirty="0"/>
          </a:br>
          <a:r>
            <a:rPr lang="de-DE" sz="900" dirty="0"/>
            <a:t>§ 43 I Var. 1 VwGO</a:t>
          </a:r>
        </a:p>
      </dgm:t>
    </dgm:pt>
    <dgm:pt modelId="{F31E06B2-8328-4F9D-A87F-F581E9188F40}" type="parTrans" cxnId="{066496FA-2516-4C39-A84F-691323C8B671}">
      <dgm:prSet/>
      <dgm:spPr>
        <a:ln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0DE499A4-3417-49D2-B185-8D9DE6ED5605}" type="sibTrans" cxnId="{066496FA-2516-4C39-A84F-691323C8B671}">
      <dgm:prSet/>
      <dgm:spPr/>
      <dgm:t>
        <a:bodyPr/>
        <a:lstStyle/>
        <a:p>
          <a:endParaRPr lang="de-DE"/>
        </a:p>
      </dgm:t>
    </dgm:pt>
    <dgm:pt modelId="{8AFCAB37-6BFF-419A-8575-46B91F2CEBCD}">
      <dgm:prSet custT="1"/>
      <dgm:spPr>
        <a:solidFill>
          <a:schemeClr val="accent4"/>
        </a:solidFill>
      </dgm:spPr>
      <dgm:t>
        <a:bodyPr/>
        <a:lstStyle/>
        <a:p>
          <a:r>
            <a:rPr lang="de-DE" sz="900" dirty="0"/>
            <a:t>RMK eines erledigten VA = </a:t>
          </a:r>
          <a:r>
            <a:rPr lang="de-DE" sz="1100" b="1" dirty="0"/>
            <a:t>Fortsetzungsfest-stellungsklage</a:t>
          </a:r>
          <a:r>
            <a:rPr lang="de-DE" sz="900" dirty="0"/>
            <a:t>, </a:t>
          </a:r>
          <a:br>
            <a:rPr lang="de-DE" sz="900" dirty="0"/>
          </a:br>
          <a:r>
            <a:rPr lang="de-DE" sz="900" dirty="0"/>
            <a:t>§ 113 I 4 VwGO (analog)</a:t>
          </a:r>
        </a:p>
      </dgm:t>
    </dgm:pt>
    <dgm:pt modelId="{F826D07E-5BD6-42EC-BC86-C9D9E0012951}" type="parTrans" cxnId="{F97DE4E9-DE35-48BF-AA9A-2E0333D72155}">
      <dgm:prSet/>
      <dgm:spPr>
        <a:ln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5E2E15DD-BE06-4F19-8133-204B426CEA48}" type="sibTrans" cxnId="{F97DE4E9-DE35-48BF-AA9A-2E0333D72155}">
      <dgm:prSet/>
      <dgm:spPr/>
      <dgm:t>
        <a:bodyPr/>
        <a:lstStyle/>
        <a:p>
          <a:endParaRPr lang="de-DE"/>
        </a:p>
      </dgm:t>
    </dgm:pt>
    <dgm:pt modelId="{05227F27-380D-4C45-8242-857EEBB8696C}">
      <dgm:prSet custT="1"/>
      <dgm:spPr>
        <a:solidFill>
          <a:schemeClr val="accent6"/>
        </a:solidFill>
      </dgm:spPr>
      <dgm:t>
        <a:bodyPr/>
        <a:lstStyle/>
        <a:p>
          <a:r>
            <a:rPr lang="de-DE" sz="900" dirty="0"/>
            <a:t>VA = </a:t>
          </a:r>
          <a:br>
            <a:rPr lang="de-DE" sz="900" dirty="0"/>
          </a:br>
          <a:r>
            <a:rPr lang="de-DE" sz="1100" b="1" dirty="0"/>
            <a:t>Verpflichtungsklage</a:t>
          </a:r>
          <a:r>
            <a:rPr lang="de-DE" sz="900" dirty="0"/>
            <a:t>, </a:t>
          </a:r>
          <a:br>
            <a:rPr lang="de-DE" sz="900" dirty="0"/>
          </a:br>
          <a:r>
            <a:rPr lang="de-DE" sz="900" dirty="0"/>
            <a:t>§ 42 I Var. 2 VwGO</a:t>
          </a:r>
        </a:p>
      </dgm:t>
    </dgm:pt>
    <dgm:pt modelId="{63E77E27-9B9C-487A-8500-0E711180B562}" type="parTrans" cxnId="{46025E60-0A18-41B6-9C6B-4069779634D1}">
      <dgm:prSet/>
      <dgm:spPr>
        <a:ln>
          <a:solidFill>
            <a:schemeClr val="accent6"/>
          </a:solidFill>
        </a:ln>
      </dgm:spPr>
      <dgm:t>
        <a:bodyPr/>
        <a:lstStyle/>
        <a:p>
          <a:endParaRPr lang="de-DE"/>
        </a:p>
      </dgm:t>
    </dgm:pt>
    <dgm:pt modelId="{3F79B8A3-7CEE-4A49-AF97-B5A3552A26E0}" type="sibTrans" cxnId="{46025E60-0A18-41B6-9C6B-4069779634D1}">
      <dgm:prSet/>
      <dgm:spPr/>
      <dgm:t>
        <a:bodyPr/>
        <a:lstStyle/>
        <a:p>
          <a:endParaRPr lang="de-DE"/>
        </a:p>
      </dgm:t>
    </dgm:pt>
    <dgm:pt modelId="{5914B22A-AD6A-486F-8238-1EA74FC14C5F}">
      <dgm:prSet custT="1"/>
      <dgm:spPr>
        <a:solidFill>
          <a:schemeClr val="accent6"/>
        </a:solidFill>
      </dgm:spPr>
      <dgm:t>
        <a:bodyPr/>
        <a:lstStyle/>
        <a:p>
          <a:r>
            <a:rPr lang="de-DE" sz="900" dirty="0"/>
            <a:t>Realhandeln = </a:t>
          </a:r>
          <a:br>
            <a:rPr lang="de-DE" sz="900" dirty="0"/>
          </a:br>
          <a:r>
            <a:rPr lang="de-DE" sz="1100" b="1" dirty="0"/>
            <a:t>Allgemeine Leistungsklage </a:t>
          </a:r>
          <a:r>
            <a:rPr lang="de-DE" sz="900" dirty="0"/>
            <a:t/>
          </a:r>
          <a:br>
            <a:rPr lang="de-DE" sz="900" dirty="0"/>
          </a:br>
          <a:r>
            <a:rPr lang="de-DE" sz="900" dirty="0"/>
            <a:t>(vgl. § 43 II, 111, 113 IV VwGO)</a:t>
          </a:r>
        </a:p>
      </dgm:t>
    </dgm:pt>
    <dgm:pt modelId="{4A682EDB-A17F-42EE-94F5-CADED1E9B8E3}" type="parTrans" cxnId="{CCD69283-06BC-485A-BFA9-A1DF5D50B045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de-DE"/>
        </a:p>
      </dgm:t>
    </dgm:pt>
    <dgm:pt modelId="{A48A01FD-68C4-41F3-A3F7-DDEF18BE024E}" type="sibTrans" cxnId="{CCD69283-06BC-485A-BFA9-A1DF5D50B045}">
      <dgm:prSet/>
      <dgm:spPr/>
      <dgm:t>
        <a:bodyPr/>
        <a:lstStyle/>
        <a:p>
          <a:endParaRPr lang="de-DE"/>
        </a:p>
      </dgm:t>
    </dgm:pt>
    <dgm:pt modelId="{4CE62057-E67C-4E65-AA0C-108EFCF36DC7}">
      <dgm:prSet custT="1"/>
      <dgm:spPr>
        <a:solidFill>
          <a:schemeClr val="accent3"/>
        </a:solidFill>
      </dgm:spPr>
      <dgm:t>
        <a:bodyPr/>
        <a:lstStyle/>
        <a:p>
          <a:r>
            <a:rPr lang="de-DE" sz="900" dirty="0"/>
            <a:t>Bestehen eines Rechtsverhältnisses = </a:t>
          </a:r>
          <a:br>
            <a:rPr lang="de-DE" sz="900" dirty="0"/>
          </a:br>
          <a:r>
            <a:rPr lang="de-DE" sz="900" dirty="0"/>
            <a:t>Positive Feststellungsklage, </a:t>
          </a:r>
          <a:br>
            <a:rPr lang="de-DE" sz="900" dirty="0"/>
          </a:br>
          <a:r>
            <a:rPr lang="de-DE" sz="900" dirty="0"/>
            <a:t>§ 43 I Var. 1 Alt. 1 VwGO</a:t>
          </a:r>
        </a:p>
      </dgm:t>
    </dgm:pt>
    <dgm:pt modelId="{8D6E52F1-6F4A-4AA8-B446-45B866010F8F}" type="parTrans" cxnId="{586AFA93-E4FA-45C8-B84E-364317E92F8D}">
      <dgm:prSet/>
      <dgm:spPr>
        <a:ln>
          <a:solidFill>
            <a:schemeClr val="accent3"/>
          </a:solidFill>
        </a:ln>
      </dgm:spPr>
      <dgm:t>
        <a:bodyPr/>
        <a:lstStyle/>
        <a:p>
          <a:endParaRPr lang="de-DE"/>
        </a:p>
      </dgm:t>
    </dgm:pt>
    <dgm:pt modelId="{5D192EA6-2983-4371-B396-B151E7CF5B53}" type="sibTrans" cxnId="{586AFA93-E4FA-45C8-B84E-364317E92F8D}">
      <dgm:prSet/>
      <dgm:spPr/>
      <dgm:t>
        <a:bodyPr/>
        <a:lstStyle/>
        <a:p>
          <a:endParaRPr lang="de-DE"/>
        </a:p>
      </dgm:t>
    </dgm:pt>
    <dgm:pt modelId="{650F7E0B-CD36-49AE-915F-C71CFB18E7DF}">
      <dgm:prSet custT="1"/>
      <dgm:spPr>
        <a:solidFill>
          <a:schemeClr val="accent3"/>
        </a:solidFill>
      </dgm:spPr>
      <dgm:t>
        <a:bodyPr/>
        <a:lstStyle/>
        <a:p>
          <a:r>
            <a:rPr lang="de-DE" sz="900" dirty="0"/>
            <a:t>Nichtbestehen eines Rechtsverhältnisses = </a:t>
          </a:r>
          <a:br>
            <a:rPr lang="de-DE" sz="900" dirty="0"/>
          </a:br>
          <a:r>
            <a:rPr lang="de-DE" sz="900" dirty="0"/>
            <a:t>Negative Feststellungsklage, </a:t>
          </a:r>
          <a:br>
            <a:rPr lang="de-DE" sz="900" dirty="0"/>
          </a:br>
          <a:r>
            <a:rPr lang="de-DE" sz="900" dirty="0"/>
            <a:t>§ 43 I Var. 1 Alt. 2 VwGO</a:t>
          </a:r>
        </a:p>
      </dgm:t>
    </dgm:pt>
    <dgm:pt modelId="{4E173CDA-4DEE-4506-9E0A-78ADAD783F31}" type="parTrans" cxnId="{B428CE11-69C4-45DC-850E-6CEA4010522C}">
      <dgm:prSet/>
      <dgm:spPr>
        <a:ln>
          <a:solidFill>
            <a:schemeClr val="accent3"/>
          </a:solidFill>
        </a:ln>
      </dgm:spPr>
      <dgm:t>
        <a:bodyPr/>
        <a:lstStyle/>
        <a:p>
          <a:endParaRPr lang="de-DE"/>
        </a:p>
      </dgm:t>
    </dgm:pt>
    <dgm:pt modelId="{5E9120E9-4DF0-4A0C-A700-353C4AA3017D}" type="sibTrans" cxnId="{B428CE11-69C4-45DC-850E-6CEA4010522C}">
      <dgm:prSet/>
      <dgm:spPr/>
      <dgm:t>
        <a:bodyPr/>
        <a:lstStyle/>
        <a:p>
          <a:endParaRPr lang="de-DE"/>
        </a:p>
      </dgm:t>
    </dgm:pt>
    <dgm:pt modelId="{07755BE4-9898-4221-B9E7-35D056C9181B}">
      <dgm:prSet custT="1"/>
      <dgm:spPr>
        <a:solidFill>
          <a:schemeClr val="accent3"/>
        </a:solidFill>
      </dgm:spPr>
      <dgm:t>
        <a:bodyPr/>
        <a:lstStyle/>
        <a:p>
          <a:r>
            <a:rPr lang="de-DE" sz="900" dirty="0"/>
            <a:t>Abgelehnter VA = Versagungsgegenklage,</a:t>
          </a:r>
          <a:br>
            <a:rPr lang="de-DE" sz="900" dirty="0"/>
          </a:br>
          <a:r>
            <a:rPr lang="de-DE" sz="900" dirty="0"/>
            <a:t>§ 42 I Var. 2 Alt. 1 VwGO</a:t>
          </a:r>
        </a:p>
      </dgm:t>
    </dgm:pt>
    <dgm:pt modelId="{7C9DFA5D-245B-47EA-8240-A58DDE9D43E0}" type="parTrans" cxnId="{EDF3F15E-A958-465E-A2A8-65D98E6481F9}">
      <dgm:prSet/>
      <dgm:spPr>
        <a:ln>
          <a:solidFill>
            <a:schemeClr val="accent3"/>
          </a:solidFill>
        </a:ln>
      </dgm:spPr>
      <dgm:t>
        <a:bodyPr/>
        <a:lstStyle/>
        <a:p>
          <a:endParaRPr lang="de-DE"/>
        </a:p>
      </dgm:t>
    </dgm:pt>
    <dgm:pt modelId="{F3BAC7B9-BA49-42A1-B023-873E186F6B42}" type="sibTrans" cxnId="{EDF3F15E-A958-465E-A2A8-65D98E6481F9}">
      <dgm:prSet/>
      <dgm:spPr/>
      <dgm:t>
        <a:bodyPr/>
        <a:lstStyle/>
        <a:p>
          <a:endParaRPr lang="de-DE"/>
        </a:p>
      </dgm:t>
    </dgm:pt>
    <dgm:pt modelId="{E13608E4-E84D-4F39-996A-B5B658BEFD10}">
      <dgm:prSet custT="1"/>
      <dgm:spPr>
        <a:solidFill>
          <a:schemeClr val="accent3"/>
        </a:solidFill>
      </dgm:spPr>
      <dgm:t>
        <a:bodyPr/>
        <a:lstStyle/>
        <a:p>
          <a:r>
            <a:rPr lang="de-DE" sz="900" dirty="0"/>
            <a:t>Unterlassener VA = Untätigkeitsklage,</a:t>
          </a:r>
          <a:br>
            <a:rPr lang="de-DE" sz="900" dirty="0"/>
          </a:br>
          <a:r>
            <a:rPr lang="de-DE" sz="900" dirty="0"/>
            <a:t>§ 42 I Var. 2 Alt. 2 VwGO</a:t>
          </a:r>
        </a:p>
      </dgm:t>
    </dgm:pt>
    <dgm:pt modelId="{CE42D3F0-AF33-4FE6-85A1-A3BBA922E067}" type="parTrans" cxnId="{E2DC4100-FD32-4C24-9C59-CBF51B0DE835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de-DE"/>
        </a:p>
      </dgm:t>
    </dgm:pt>
    <dgm:pt modelId="{F314F894-063D-465D-A4C4-D621B2C5B6DC}" type="sibTrans" cxnId="{E2DC4100-FD32-4C24-9C59-CBF51B0DE835}">
      <dgm:prSet/>
      <dgm:spPr/>
      <dgm:t>
        <a:bodyPr/>
        <a:lstStyle/>
        <a:p>
          <a:endParaRPr lang="de-DE"/>
        </a:p>
      </dgm:t>
    </dgm:pt>
    <dgm:pt modelId="{F3A89CCA-53F1-4B0F-857D-F25C27767214}">
      <dgm:prSet custT="1"/>
      <dgm:spPr>
        <a:solidFill>
          <a:schemeClr val="accent3"/>
        </a:solidFill>
      </dgm:spPr>
      <dgm:t>
        <a:bodyPr/>
        <a:lstStyle/>
        <a:p>
          <a:r>
            <a:rPr lang="de-DE" sz="900" dirty="0"/>
            <a:t>Unterlassen = </a:t>
          </a:r>
          <a:br>
            <a:rPr lang="de-DE" sz="900" dirty="0"/>
          </a:br>
          <a:r>
            <a:rPr lang="de-DE" sz="900" dirty="0" err="1"/>
            <a:t>Unterlassensklage</a:t>
          </a:r>
          <a:endParaRPr lang="de-DE" sz="900" dirty="0"/>
        </a:p>
      </dgm:t>
    </dgm:pt>
    <dgm:pt modelId="{08F1D82F-1AAC-425C-8230-FBAC57D26BE7}" type="parTrans" cxnId="{27ACD5A3-0453-467F-B60D-828F02C3BEC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de-DE"/>
        </a:p>
      </dgm:t>
    </dgm:pt>
    <dgm:pt modelId="{EE37636E-BB47-4656-ABE3-A3CA78FF6818}" type="sibTrans" cxnId="{27ACD5A3-0453-467F-B60D-828F02C3BEC5}">
      <dgm:prSet/>
      <dgm:spPr/>
      <dgm:t>
        <a:bodyPr/>
        <a:lstStyle/>
        <a:p>
          <a:endParaRPr lang="de-DE"/>
        </a:p>
      </dgm:t>
    </dgm:pt>
    <dgm:pt modelId="{5A243ADA-D607-43B1-8D55-8898C015904A}">
      <dgm:prSet custT="1"/>
      <dgm:spPr>
        <a:solidFill>
          <a:schemeClr val="accent3"/>
        </a:solidFill>
      </dgm:spPr>
      <dgm:t>
        <a:bodyPr/>
        <a:lstStyle/>
        <a:p>
          <a:r>
            <a:rPr lang="de-DE" sz="900" dirty="0"/>
            <a:t>Behördliche Leistung = </a:t>
          </a:r>
          <a:r>
            <a:rPr lang="de-DE" sz="900" dirty="0" err="1"/>
            <a:t>Leistungsvornahmeklage</a:t>
          </a:r>
          <a:endParaRPr lang="de-DE" sz="900" dirty="0"/>
        </a:p>
      </dgm:t>
    </dgm:pt>
    <dgm:pt modelId="{719D0BC6-D08F-499C-9242-4BD156623164}" type="parTrans" cxnId="{F9910F1D-D813-4949-A039-3A5A715D725E}">
      <dgm:prSet/>
      <dgm:spPr>
        <a:ln>
          <a:solidFill>
            <a:schemeClr val="accent3"/>
          </a:solidFill>
        </a:ln>
      </dgm:spPr>
      <dgm:t>
        <a:bodyPr/>
        <a:lstStyle/>
        <a:p>
          <a:endParaRPr lang="de-DE"/>
        </a:p>
      </dgm:t>
    </dgm:pt>
    <dgm:pt modelId="{195CCCE1-3DBF-4EEC-B4D9-9B010B4C3A76}" type="sibTrans" cxnId="{F9910F1D-D813-4949-A039-3A5A715D725E}">
      <dgm:prSet/>
      <dgm:spPr/>
      <dgm:t>
        <a:bodyPr/>
        <a:lstStyle/>
        <a:p>
          <a:endParaRPr lang="de-DE"/>
        </a:p>
      </dgm:t>
    </dgm:pt>
    <dgm:pt modelId="{FBA9E804-0A08-4DD1-AC2E-43DE5AECF5A1}" type="pres">
      <dgm:prSet presAssocID="{36AB531E-BE03-43B3-AD22-FAF48DD87E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8780007C-0598-4F1E-8ACF-F16B0FAE3317}" type="pres">
      <dgm:prSet presAssocID="{6DFF69CA-97EE-435F-9042-C5708EE252ED}" presName="hierRoot1" presStyleCnt="0">
        <dgm:presLayoutVars>
          <dgm:hierBranch val="init"/>
        </dgm:presLayoutVars>
      </dgm:prSet>
      <dgm:spPr/>
    </dgm:pt>
    <dgm:pt modelId="{773AD4A2-35B2-47BF-B17A-680651B84A25}" type="pres">
      <dgm:prSet presAssocID="{6DFF69CA-97EE-435F-9042-C5708EE252ED}" presName="rootComposite1" presStyleCnt="0"/>
      <dgm:spPr/>
    </dgm:pt>
    <dgm:pt modelId="{73DD7C5C-8747-41E1-98C6-3CBF3DC6E32C}" type="pres">
      <dgm:prSet presAssocID="{6DFF69CA-97EE-435F-9042-C5708EE252ED}" presName="rootText1" presStyleLbl="node0" presStyleIdx="0" presStyleCnt="1" custScaleX="167253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0D85C0E-2F07-477C-BC3A-904CF0F783F9}" type="pres">
      <dgm:prSet presAssocID="{6DFF69CA-97EE-435F-9042-C5708EE252ED}" presName="rootConnector1" presStyleLbl="node1" presStyleIdx="0" presStyleCnt="0"/>
      <dgm:spPr/>
      <dgm:t>
        <a:bodyPr/>
        <a:lstStyle/>
        <a:p>
          <a:endParaRPr lang="de-DE"/>
        </a:p>
      </dgm:t>
    </dgm:pt>
    <dgm:pt modelId="{0310A1AD-F548-4FB4-B698-81A2116F7D32}" type="pres">
      <dgm:prSet presAssocID="{6DFF69CA-97EE-435F-9042-C5708EE252ED}" presName="hierChild2" presStyleCnt="0"/>
      <dgm:spPr/>
    </dgm:pt>
    <dgm:pt modelId="{AAB489F8-6172-400C-A87F-85D9CA049057}" type="pres">
      <dgm:prSet presAssocID="{673F6142-9750-489F-B24D-83CF5D97352E}" presName="Name37" presStyleLbl="parChTrans1D2" presStyleIdx="0" presStyleCnt="3"/>
      <dgm:spPr/>
      <dgm:t>
        <a:bodyPr/>
        <a:lstStyle/>
        <a:p>
          <a:endParaRPr lang="de-DE"/>
        </a:p>
      </dgm:t>
    </dgm:pt>
    <dgm:pt modelId="{CD78E10D-5641-4C10-9A4B-67371FD0EF86}" type="pres">
      <dgm:prSet presAssocID="{4E38A33E-5E7F-4399-8A26-51275D450921}" presName="hierRoot2" presStyleCnt="0">
        <dgm:presLayoutVars>
          <dgm:hierBranch/>
        </dgm:presLayoutVars>
      </dgm:prSet>
      <dgm:spPr/>
    </dgm:pt>
    <dgm:pt modelId="{31C47224-DA12-4D64-9368-E989CA36C17F}" type="pres">
      <dgm:prSet presAssocID="{4E38A33E-5E7F-4399-8A26-51275D450921}" presName="rootComposite" presStyleCnt="0"/>
      <dgm:spPr/>
    </dgm:pt>
    <dgm:pt modelId="{8A8B42A3-5149-4CF8-B279-60AAA32EDD0B}" type="pres">
      <dgm:prSet presAssocID="{4E38A33E-5E7F-4399-8A26-51275D450921}" presName="rootText" presStyleLbl="node2" presStyleIdx="0" presStyleCnt="3" custScaleX="167253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974124F-D423-4A0A-8041-51577ACC00EE}" type="pres">
      <dgm:prSet presAssocID="{4E38A33E-5E7F-4399-8A26-51275D450921}" presName="rootConnector" presStyleLbl="node2" presStyleIdx="0" presStyleCnt="3"/>
      <dgm:spPr/>
      <dgm:t>
        <a:bodyPr/>
        <a:lstStyle/>
        <a:p>
          <a:endParaRPr lang="de-DE"/>
        </a:p>
      </dgm:t>
    </dgm:pt>
    <dgm:pt modelId="{FB7408B7-31DC-4A57-930F-64236EFEDC29}" type="pres">
      <dgm:prSet presAssocID="{4E38A33E-5E7F-4399-8A26-51275D450921}" presName="hierChild4" presStyleCnt="0"/>
      <dgm:spPr/>
    </dgm:pt>
    <dgm:pt modelId="{38C59F63-4DAB-4B8B-9DE5-920F96F6C1FF}" type="pres">
      <dgm:prSet presAssocID="{DEF7F84A-01F4-47AA-B373-4302014AEC28}" presName="Name35" presStyleLbl="parChTrans1D3" presStyleIdx="0" presStyleCnt="6"/>
      <dgm:spPr/>
      <dgm:t>
        <a:bodyPr/>
        <a:lstStyle/>
        <a:p>
          <a:endParaRPr lang="de-DE"/>
        </a:p>
      </dgm:t>
    </dgm:pt>
    <dgm:pt modelId="{6D4B7358-5CAE-4C02-92AE-3CC687E899A0}" type="pres">
      <dgm:prSet presAssocID="{EF226D53-09B5-49C4-89D1-982440135DC2}" presName="hierRoot2" presStyleCnt="0">
        <dgm:presLayoutVars>
          <dgm:hierBranch/>
        </dgm:presLayoutVars>
      </dgm:prSet>
      <dgm:spPr/>
    </dgm:pt>
    <dgm:pt modelId="{609E265C-BE42-4468-894B-AA48ECEFBE4A}" type="pres">
      <dgm:prSet presAssocID="{EF226D53-09B5-49C4-89D1-982440135DC2}" presName="rootComposite" presStyleCnt="0"/>
      <dgm:spPr/>
    </dgm:pt>
    <dgm:pt modelId="{4D289D55-09E0-4D1D-8318-07F133C2C952}" type="pres">
      <dgm:prSet presAssocID="{EF226D53-09B5-49C4-89D1-982440135DC2}" presName="rootText" presStyleLbl="node3" presStyleIdx="0" presStyleCnt="6" custScaleX="128914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F14DECD-C098-4048-B792-4990A84E0EAD}" type="pres">
      <dgm:prSet presAssocID="{EF226D53-09B5-49C4-89D1-982440135DC2}" presName="rootConnector" presStyleLbl="node3" presStyleIdx="0" presStyleCnt="6"/>
      <dgm:spPr/>
      <dgm:t>
        <a:bodyPr/>
        <a:lstStyle/>
        <a:p>
          <a:endParaRPr lang="de-DE"/>
        </a:p>
      </dgm:t>
    </dgm:pt>
    <dgm:pt modelId="{3A85F4D1-D08D-410C-980A-A2D377B2FCBA}" type="pres">
      <dgm:prSet presAssocID="{EF226D53-09B5-49C4-89D1-982440135DC2}" presName="hierChild4" presStyleCnt="0"/>
      <dgm:spPr/>
    </dgm:pt>
    <dgm:pt modelId="{3B374B1C-8619-4CD8-B0E6-D65EED99E0F2}" type="pres">
      <dgm:prSet presAssocID="{EF226D53-09B5-49C4-89D1-982440135DC2}" presName="hierChild5" presStyleCnt="0"/>
      <dgm:spPr/>
    </dgm:pt>
    <dgm:pt modelId="{730C2753-10E1-4280-ACA8-921CEFD977BF}" type="pres">
      <dgm:prSet presAssocID="{4E38A33E-5E7F-4399-8A26-51275D450921}" presName="hierChild5" presStyleCnt="0"/>
      <dgm:spPr/>
    </dgm:pt>
    <dgm:pt modelId="{BAFD5FC1-729E-4AB8-BC28-E6B28901358F}" type="pres">
      <dgm:prSet presAssocID="{4AE80B28-F572-4E4B-BE57-FF3CD9D35877}" presName="Name37" presStyleLbl="parChTrans1D2" presStyleIdx="1" presStyleCnt="3"/>
      <dgm:spPr/>
      <dgm:t>
        <a:bodyPr/>
        <a:lstStyle/>
        <a:p>
          <a:endParaRPr lang="de-DE"/>
        </a:p>
      </dgm:t>
    </dgm:pt>
    <dgm:pt modelId="{8A7EFAAF-E0A3-4BCF-8718-0FA3CD93034A}" type="pres">
      <dgm:prSet presAssocID="{5F255C7F-7517-48F0-BDAB-E71EA83130FB}" presName="hierRoot2" presStyleCnt="0">
        <dgm:presLayoutVars>
          <dgm:hierBranch/>
        </dgm:presLayoutVars>
      </dgm:prSet>
      <dgm:spPr/>
    </dgm:pt>
    <dgm:pt modelId="{B6839797-171A-4B20-B13F-7F5F0F1F347C}" type="pres">
      <dgm:prSet presAssocID="{5F255C7F-7517-48F0-BDAB-E71EA83130FB}" presName="rootComposite" presStyleCnt="0"/>
      <dgm:spPr/>
    </dgm:pt>
    <dgm:pt modelId="{6394B40C-6727-46A1-98F1-E2B1BB629558}" type="pres">
      <dgm:prSet presAssocID="{5F255C7F-7517-48F0-BDAB-E71EA83130FB}" presName="rootText" presStyleLbl="node2" presStyleIdx="1" presStyleCnt="3" custScaleX="167253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4449546-1E3B-4DF7-BE23-4EFCB4C459B2}" type="pres">
      <dgm:prSet presAssocID="{5F255C7F-7517-48F0-BDAB-E71EA83130FB}" presName="rootConnector" presStyleLbl="node2" presStyleIdx="1" presStyleCnt="3"/>
      <dgm:spPr/>
      <dgm:t>
        <a:bodyPr/>
        <a:lstStyle/>
        <a:p>
          <a:endParaRPr lang="de-DE"/>
        </a:p>
      </dgm:t>
    </dgm:pt>
    <dgm:pt modelId="{6A05987C-6680-4A19-BBD0-95E218659F27}" type="pres">
      <dgm:prSet presAssocID="{5F255C7F-7517-48F0-BDAB-E71EA83130FB}" presName="hierChild4" presStyleCnt="0"/>
      <dgm:spPr/>
    </dgm:pt>
    <dgm:pt modelId="{D8F30098-95C6-4D3D-AD2D-A5F4C4E90FEB}" type="pres">
      <dgm:prSet presAssocID="{63E77E27-9B9C-487A-8500-0E711180B562}" presName="Name35" presStyleLbl="parChTrans1D3" presStyleIdx="1" presStyleCnt="6"/>
      <dgm:spPr/>
      <dgm:t>
        <a:bodyPr/>
        <a:lstStyle/>
        <a:p>
          <a:endParaRPr lang="de-DE"/>
        </a:p>
      </dgm:t>
    </dgm:pt>
    <dgm:pt modelId="{0A97E810-2905-4D5E-90BB-A203A90DE9E5}" type="pres">
      <dgm:prSet presAssocID="{05227F27-380D-4C45-8242-857EEBB8696C}" presName="hierRoot2" presStyleCnt="0">
        <dgm:presLayoutVars>
          <dgm:hierBranch/>
        </dgm:presLayoutVars>
      </dgm:prSet>
      <dgm:spPr/>
    </dgm:pt>
    <dgm:pt modelId="{7E5B3FD3-6419-4CAE-B2C6-226AA58FB63C}" type="pres">
      <dgm:prSet presAssocID="{05227F27-380D-4C45-8242-857EEBB8696C}" presName="rootComposite" presStyleCnt="0"/>
      <dgm:spPr/>
    </dgm:pt>
    <dgm:pt modelId="{A242083E-DB81-4608-8952-8900E8D187E3}" type="pres">
      <dgm:prSet presAssocID="{05227F27-380D-4C45-8242-857EEBB8696C}" presName="rootText" presStyleLbl="node3" presStyleIdx="1" presStyleCnt="6" custScaleX="128914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AACEAF3-4ED9-46AB-8C4B-76B1D06783CF}" type="pres">
      <dgm:prSet presAssocID="{05227F27-380D-4C45-8242-857EEBB8696C}" presName="rootConnector" presStyleLbl="node3" presStyleIdx="1" presStyleCnt="6"/>
      <dgm:spPr/>
      <dgm:t>
        <a:bodyPr/>
        <a:lstStyle/>
        <a:p>
          <a:endParaRPr lang="de-DE"/>
        </a:p>
      </dgm:t>
    </dgm:pt>
    <dgm:pt modelId="{C0E8CF71-7A88-44DC-B5AD-2A1C7CB097D2}" type="pres">
      <dgm:prSet presAssocID="{05227F27-380D-4C45-8242-857EEBB8696C}" presName="hierChild4" presStyleCnt="0"/>
      <dgm:spPr/>
    </dgm:pt>
    <dgm:pt modelId="{878E5FE8-A498-40FE-BA5C-C77E53C61EE7}" type="pres">
      <dgm:prSet presAssocID="{7C9DFA5D-245B-47EA-8240-A58DDE9D43E0}" presName="Name35" presStyleLbl="parChTrans1D4" presStyleIdx="0" presStyleCnt="6"/>
      <dgm:spPr/>
      <dgm:t>
        <a:bodyPr/>
        <a:lstStyle/>
        <a:p>
          <a:endParaRPr lang="de-DE"/>
        </a:p>
      </dgm:t>
    </dgm:pt>
    <dgm:pt modelId="{702DF2CB-1BEF-4237-B49A-DC26094688B1}" type="pres">
      <dgm:prSet presAssocID="{07755BE4-9898-4221-B9E7-35D056C9181B}" presName="hierRoot2" presStyleCnt="0">
        <dgm:presLayoutVars>
          <dgm:hierBranch val="init"/>
        </dgm:presLayoutVars>
      </dgm:prSet>
      <dgm:spPr/>
    </dgm:pt>
    <dgm:pt modelId="{537C7AA8-36A2-4605-9B5E-B1012E72FA6C}" type="pres">
      <dgm:prSet presAssocID="{07755BE4-9898-4221-B9E7-35D056C9181B}" presName="rootComposite" presStyleCnt="0"/>
      <dgm:spPr/>
    </dgm:pt>
    <dgm:pt modelId="{DB1A859F-CD44-4B5F-93D0-324DC6956A56}" type="pres">
      <dgm:prSet presAssocID="{07755BE4-9898-4221-B9E7-35D056C9181B}" presName="rootText" presStyleLbl="node4" presStyleIdx="0" presStyleCnt="6" custScaleX="118205" custScaleY="14545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06B9E0C-6995-448B-AA31-2F174712DF72}" type="pres">
      <dgm:prSet presAssocID="{07755BE4-9898-4221-B9E7-35D056C9181B}" presName="rootConnector" presStyleLbl="node4" presStyleIdx="0" presStyleCnt="6"/>
      <dgm:spPr/>
      <dgm:t>
        <a:bodyPr/>
        <a:lstStyle/>
        <a:p>
          <a:endParaRPr lang="de-DE"/>
        </a:p>
      </dgm:t>
    </dgm:pt>
    <dgm:pt modelId="{02ED39ED-F419-47F3-91E6-C05A4C67E95A}" type="pres">
      <dgm:prSet presAssocID="{07755BE4-9898-4221-B9E7-35D056C9181B}" presName="hierChild4" presStyleCnt="0"/>
      <dgm:spPr/>
    </dgm:pt>
    <dgm:pt modelId="{171E79DF-7569-4A0F-9817-902C7A3053B2}" type="pres">
      <dgm:prSet presAssocID="{07755BE4-9898-4221-B9E7-35D056C9181B}" presName="hierChild5" presStyleCnt="0"/>
      <dgm:spPr/>
    </dgm:pt>
    <dgm:pt modelId="{1F254FD6-6C99-4245-9836-EBF39ABAAB1C}" type="pres">
      <dgm:prSet presAssocID="{CE42D3F0-AF33-4FE6-85A1-A3BBA922E067}" presName="Name35" presStyleLbl="parChTrans1D4" presStyleIdx="1" presStyleCnt="6"/>
      <dgm:spPr/>
      <dgm:t>
        <a:bodyPr/>
        <a:lstStyle/>
        <a:p>
          <a:endParaRPr lang="de-DE"/>
        </a:p>
      </dgm:t>
    </dgm:pt>
    <dgm:pt modelId="{1D03222F-2B56-482D-AB02-82F27C3AC6AA}" type="pres">
      <dgm:prSet presAssocID="{E13608E4-E84D-4F39-996A-B5B658BEFD10}" presName="hierRoot2" presStyleCnt="0">
        <dgm:presLayoutVars>
          <dgm:hierBranch val="init"/>
        </dgm:presLayoutVars>
      </dgm:prSet>
      <dgm:spPr/>
    </dgm:pt>
    <dgm:pt modelId="{21089040-7E3E-44C1-BCE9-6EACDCD58C25}" type="pres">
      <dgm:prSet presAssocID="{E13608E4-E84D-4F39-996A-B5B658BEFD10}" presName="rootComposite" presStyleCnt="0"/>
      <dgm:spPr/>
    </dgm:pt>
    <dgm:pt modelId="{3D70AD17-FE63-466D-B3F7-F1C5C38D5F79}" type="pres">
      <dgm:prSet presAssocID="{E13608E4-E84D-4F39-996A-B5B658BEFD10}" presName="rootText" presStyleLbl="node4" presStyleIdx="1" presStyleCnt="6" custScaleX="118205" custScaleY="14545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4CD1BB2-6F9A-4B77-A14B-AD893D65B600}" type="pres">
      <dgm:prSet presAssocID="{E13608E4-E84D-4F39-996A-B5B658BEFD10}" presName="rootConnector" presStyleLbl="node4" presStyleIdx="1" presStyleCnt="6"/>
      <dgm:spPr/>
      <dgm:t>
        <a:bodyPr/>
        <a:lstStyle/>
        <a:p>
          <a:endParaRPr lang="de-DE"/>
        </a:p>
      </dgm:t>
    </dgm:pt>
    <dgm:pt modelId="{E6659205-07D0-49A3-87BE-8E4B66D4E276}" type="pres">
      <dgm:prSet presAssocID="{E13608E4-E84D-4F39-996A-B5B658BEFD10}" presName="hierChild4" presStyleCnt="0"/>
      <dgm:spPr/>
    </dgm:pt>
    <dgm:pt modelId="{A942FC5F-2F3C-43F2-BA3C-1F074792FF65}" type="pres">
      <dgm:prSet presAssocID="{E13608E4-E84D-4F39-996A-B5B658BEFD10}" presName="hierChild5" presStyleCnt="0"/>
      <dgm:spPr/>
    </dgm:pt>
    <dgm:pt modelId="{9DC806FF-5083-4B01-B888-D0F955D185C3}" type="pres">
      <dgm:prSet presAssocID="{05227F27-380D-4C45-8242-857EEBB8696C}" presName="hierChild5" presStyleCnt="0"/>
      <dgm:spPr/>
    </dgm:pt>
    <dgm:pt modelId="{C54ABFCA-09B3-4A14-91C1-9782F17059B0}" type="pres">
      <dgm:prSet presAssocID="{4A682EDB-A17F-42EE-94F5-CADED1E9B8E3}" presName="Name35" presStyleLbl="parChTrans1D3" presStyleIdx="2" presStyleCnt="6"/>
      <dgm:spPr/>
      <dgm:t>
        <a:bodyPr/>
        <a:lstStyle/>
        <a:p>
          <a:endParaRPr lang="de-DE"/>
        </a:p>
      </dgm:t>
    </dgm:pt>
    <dgm:pt modelId="{E0F3FEE7-1596-404B-932E-C968025D5F46}" type="pres">
      <dgm:prSet presAssocID="{5914B22A-AD6A-486F-8238-1EA74FC14C5F}" presName="hierRoot2" presStyleCnt="0">
        <dgm:presLayoutVars>
          <dgm:hierBranch/>
        </dgm:presLayoutVars>
      </dgm:prSet>
      <dgm:spPr/>
    </dgm:pt>
    <dgm:pt modelId="{A7126550-4F1E-4E67-9003-466F61494AF9}" type="pres">
      <dgm:prSet presAssocID="{5914B22A-AD6A-486F-8238-1EA74FC14C5F}" presName="rootComposite" presStyleCnt="0"/>
      <dgm:spPr/>
    </dgm:pt>
    <dgm:pt modelId="{28AE5525-F17D-4D83-8568-97D50DDB7019}" type="pres">
      <dgm:prSet presAssocID="{5914B22A-AD6A-486F-8238-1EA74FC14C5F}" presName="rootText" presStyleLbl="node3" presStyleIdx="2" presStyleCnt="6" custScaleX="128914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C5FD032-9942-4A5C-BD2A-A2E8AA37845D}" type="pres">
      <dgm:prSet presAssocID="{5914B22A-AD6A-486F-8238-1EA74FC14C5F}" presName="rootConnector" presStyleLbl="node3" presStyleIdx="2" presStyleCnt="6"/>
      <dgm:spPr/>
      <dgm:t>
        <a:bodyPr/>
        <a:lstStyle/>
        <a:p>
          <a:endParaRPr lang="de-DE"/>
        </a:p>
      </dgm:t>
    </dgm:pt>
    <dgm:pt modelId="{E1807016-FF85-4545-BB52-CA2BD8C246B5}" type="pres">
      <dgm:prSet presAssocID="{5914B22A-AD6A-486F-8238-1EA74FC14C5F}" presName="hierChild4" presStyleCnt="0"/>
      <dgm:spPr/>
    </dgm:pt>
    <dgm:pt modelId="{85571113-C392-4673-96E9-1DFD44C13F57}" type="pres">
      <dgm:prSet presAssocID="{08F1D82F-1AAC-425C-8230-FBAC57D26BE7}" presName="Name35" presStyleLbl="parChTrans1D4" presStyleIdx="2" presStyleCnt="6"/>
      <dgm:spPr/>
      <dgm:t>
        <a:bodyPr/>
        <a:lstStyle/>
        <a:p>
          <a:endParaRPr lang="de-DE"/>
        </a:p>
      </dgm:t>
    </dgm:pt>
    <dgm:pt modelId="{ED3D9628-40C4-4C60-BF32-C5E1C51CA9AE}" type="pres">
      <dgm:prSet presAssocID="{F3A89CCA-53F1-4B0F-857D-F25C27767214}" presName="hierRoot2" presStyleCnt="0">
        <dgm:presLayoutVars>
          <dgm:hierBranch val="init"/>
        </dgm:presLayoutVars>
      </dgm:prSet>
      <dgm:spPr/>
    </dgm:pt>
    <dgm:pt modelId="{FE875CE9-AFE4-4699-BC61-4EBEDBA9F5D1}" type="pres">
      <dgm:prSet presAssocID="{F3A89CCA-53F1-4B0F-857D-F25C27767214}" presName="rootComposite" presStyleCnt="0"/>
      <dgm:spPr/>
    </dgm:pt>
    <dgm:pt modelId="{9A904973-ADF5-4CAE-A281-93FC944CF4C5}" type="pres">
      <dgm:prSet presAssocID="{F3A89CCA-53F1-4B0F-857D-F25C27767214}" presName="rootText" presStyleLbl="node4" presStyleIdx="2" presStyleCnt="6" custScaleX="118205" custScaleY="14545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F909E7B-978A-4A0D-A621-BA3D7DE5A555}" type="pres">
      <dgm:prSet presAssocID="{F3A89CCA-53F1-4B0F-857D-F25C27767214}" presName="rootConnector" presStyleLbl="node4" presStyleIdx="2" presStyleCnt="6"/>
      <dgm:spPr/>
      <dgm:t>
        <a:bodyPr/>
        <a:lstStyle/>
        <a:p>
          <a:endParaRPr lang="de-DE"/>
        </a:p>
      </dgm:t>
    </dgm:pt>
    <dgm:pt modelId="{A5882674-3D33-4294-87B2-6BD96F73E8FE}" type="pres">
      <dgm:prSet presAssocID="{F3A89CCA-53F1-4B0F-857D-F25C27767214}" presName="hierChild4" presStyleCnt="0"/>
      <dgm:spPr/>
    </dgm:pt>
    <dgm:pt modelId="{B35CA055-1E8F-42F4-A33B-AEB3B340E46F}" type="pres">
      <dgm:prSet presAssocID="{F3A89CCA-53F1-4B0F-857D-F25C27767214}" presName="hierChild5" presStyleCnt="0"/>
      <dgm:spPr/>
    </dgm:pt>
    <dgm:pt modelId="{690D9F79-9DF5-4A04-9D4B-4F861A5C13E4}" type="pres">
      <dgm:prSet presAssocID="{719D0BC6-D08F-499C-9242-4BD156623164}" presName="Name35" presStyleLbl="parChTrans1D4" presStyleIdx="3" presStyleCnt="6"/>
      <dgm:spPr/>
      <dgm:t>
        <a:bodyPr/>
        <a:lstStyle/>
        <a:p>
          <a:endParaRPr lang="de-DE"/>
        </a:p>
      </dgm:t>
    </dgm:pt>
    <dgm:pt modelId="{51C74BA9-3850-424B-94C0-96A4E04700F7}" type="pres">
      <dgm:prSet presAssocID="{5A243ADA-D607-43B1-8D55-8898C015904A}" presName="hierRoot2" presStyleCnt="0">
        <dgm:presLayoutVars>
          <dgm:hierBranch val="init"/>
        </dgm:presLayoutVars>
      </dgm:prSet>
      <dgm:spPr/>
    </dgm:pt>
    <dgm:pt modelId="{5D3D7153-7E05-4FF2-9F98-3F51E00A630F}" type="pres">
      <dgm:prSet presAssocID="{5A243ADA-D607-43B1-8D55-8898C015904A}" presName="rootComposite" presStyleCnt="0"/>
      <dgm:spPr/>
    </dgm:pt>
    <dgm:pt modelId="{B04F3E3E-D4E9-4D82-B2EF-9A80C0E9078D}" type="pres">
      <dgm:prSet presAssocID="{5A243ADA-D607-43B1-8D55-8898C015904A}" presName="rootText" presStyleLbl="node4" presStyleIdx="3" presStyleCnt="6" custScaleX="118205" custScaleY="14545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4F1BAA0-E206-422F-B458-43F205AB32A5}" type="pres">
      <dgm:prSet presAssocID="{5A243ADA-D607-43B1-8D55-8898C015904A}" presName="rootConnector" presStyleLbl="node4" presStyleIdx="3" presStyleCnt="6"/>
      <dgm:spPr/>
      <dgm:t>
        <a:bodyPr/>
        <a:lstStyle/>
        <a:p>
          <a:endParaRPr lang="de-DE"/>
        </a:p>
      </dgm:t>
    </dgm:pt>
    <dgm:pt modelId="{C735DB1C-0442-450D-9ABE-7D327DB5C40E}" type="pres">
      <dgm:prSet presAssocID="{5A243ADA-D607-43B1-8D55-8898C015904A}" presName="hierChild4" presStyleCnt="0"/>
      <dgm:spPr/>
    </dgm:pt>
    <dgm:pt modelId="{886AFED6-D37E-48B0-90EE-4BB9DB079D89}" type="pres">
      <dgm:prSet presAssocID="{5A243ADA-D607-43B1-8D55-8898C015904A}" presName="hierChild5" presStyleCnt="0"/>
      <dgm:spPr/>
    </dgm:pt>
    <dgm:pt modelId="{30F4F6A1-6539-4F5A-9FED-5FEA7A09C2E0}" type="pres">
      <dgm:prSet presAssocID="{5914B22A-AD6A-486F-8238-1EA74FC14C5F}" presName="hierChild5" presStyleCnt="0"/>
      <dgm:spPr/>
    </dgm:pt>
    <dgm:pt modelId="{E6B7A566-8E29-4275-BA39-ACEE03AEE649}" type="pres">
      <dgm:prSet presAssocID="{5F255C7F-7517-48F0-BDAB-E71EA83130FB}" presName="hierChild5" presStyleCnt="0"/>
      <dgm:spPr/>
    </dgm:pt>
    <dgm:pt modelId="{A3C4351A-964D-4551-BDBB-E11D04734BE0}" type="pres">
      <dgm:prSet presAssocID="{F511F8E6-AEA3-45B0-BA16-0CCCDDEF8063}" presName="Name37" presStyleLbl="parChTrans1D2" presStyleIdx="2" presStyleCnt="3"/>
      <dgm:spPr/>
      <dgm:t>
        <a:bodyPr/>
        <a:lstStyle/>
        <a:p>
          <a:endParaRPr lang="de-DE"/>
        </a:p>
      </dgm:t>
    </dgm:pt>
    <dgm:pt modelId="{84C07D36-1878-4336-A032-63487E72476A}" type="pres">
      <dgm:prSet presAssocID="{E86F9F00-6427-4694-928C-AF9918F16E4A}" presName="hierRoot2" presStyleCnt="0">
        <dgm:presLayoutVars>
          <dgm:hierBranch/>
        </dgm:presLayoutVars>
      </dgm:prSet>
      <dgm:spPr/>
    </dgm:pt>
    <dgm:pt modelId="{81D8C10A-70B4-412C-B3F1-38586DB75D52}" type="pres">
      <dgm:prSet presAssocID="{E86F9F00-6427-4694-928C-AF9918F16E4A}" presName="rootComposite" presStyleCnt="0"/>
      <dgm:spPr/>
    </dgm:pt>
    <dgm:pt modelId="{3E6F917F-C4FA-4474-9458-183227228B4A}" type="pres">
      <dgm:prSet presAssocID="{E86F9F00-6427-4694-928C-AF9918F16E4A}" presName="rootText" presStyleLbl="node2" presStyleIdx="2" presStyleCnt="3" custScaleX="167253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C2BD5B2-0E01-4F56-9E5D-7F54CA219B50}" type="pres">
      <dgm:prSet presAssocID="{E86F9F00-6427-4694-928C-AF9918F16E4A}" presName="rootConnector" presStyleLbl="node2" presStyleIdx="2" presStyleCnt="3"/>
      <dgm:spPr/>
      <dgm:t>
        <a:bodyPr/>
        <a:lstStyle/>
        <a:p>
          <a:endParaRPr lang="de-DE"/>
        </a:p>
      </dgm:t>
    </dgm:pt>
    <dgm:pt modelId="{E3795D46-B1EA-4812-8A36-5CF818B8FF6B}" type="pres">
      <dgm:prSet presAssocID="{E86F9F00-6427-4694-928C-AF9918F16E4A}" presName="hierChild4" presStyleCnt="0"/>
      <dgm:spPr/>
    </dgm:pt>
    <dgm:pt modelId="{07EFAD44-304A-4C45-AB5B-6C629CAB1D72}" type="pres">
      <dgm:prSet presAssocID="{A18C654C-9DF6-4321-8266-690F29EC99AF}" presName="Name35" presStyleLbl="parChTrans1D3" presStyleIdx="3" presStyleCnt="6"/>
      <dgm:spPr/>
      <dgm:t>
        <a:bodyPr/>
        <a:lstStyle/>
        <a:p>
          <a:endParaRPr lang="de-DE"/>
        </a:p>
      </dgm:t>
    </dgm:pt>
    <dgm:pt modelId="{70E0B7BA-3819-4587-AE23-55A053EEC9CF}" type="pres">
      <dgm:prSet presAssocID="{D88999F4-5A47-4660-937E-31B1CB77AA25}" presName="hierRoot2" presStyleCnt="0">
        <dgm:presLayoutVars>
          <dgm:hierBranch/>
        </dgm:presLayoutVars>
      </dgm:prSet>
      <dgm:spPr/>
    </dgm:pt>
    <dgm:pt modelId="{D9021C82-EFCF-40BA-9C1F-BA3A08ECFFB3}" type="pres">
      <dgm:prSet presAssocID="{D88999F4-5A47-4660-937E-31B1CB77AA25}" presName="rootComposite" presStyleCnt="0"/>
      <dgm:spPr/>
    </dgm:pt>
    <dgm:pt modelId="{27AABA40-76C1-4A68-928A-3A28241DD78C}" type="pres">
      <dgm:prSet presAssocID="{D88999F4-5A47-4660-937E-31B1CB77AA25}" presName="rootText" presStyleLbl="node3" presStyleIdx="3" presStyleCnt="6" custScaleX="128914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5768F56-0219-4B89-A5E0-5CBC889CF89A}" type="pres">
      <dgm:prSet presAssocID="{D88999F4-5A47-4660-937E-31B1CB77AA25}" presName="rootConnector" presStyleLbl="node3" presStyleIdx="3" presStyleCnt="6"/>
      <dgm:spPr/>
      <dgm:t>
        <a:bodyPr/>
        <a:lstStyle/>
        <a:p>
          <a:endParaRPr lang="de-DE"/>
        </a:p>
      </dgm:t>
    </dgm:pt>
    <dgm:pt modelId="{90DCD213-D3CE-439C-BC45-07956FBAD7C1}" type="pres">
      <dgm:prSet presAssocID="{D88999F4-5A47-4660-937E-31B1CB77AA25}" presName="hierChild4" presStyleCnt="0"/>
      <dgm:spPr/>
    </dgm:pt>
    <dgm:pt modelId="{6B7DDEC7-AD91-49E6-818A-5E4F42984C89}" type="pres">
      <dgm:prSet presAssocID="{D88999F4-5A47-4660-937E-31B1CB77AA25}" presName="hierChild5" presStyleCnt="0"/>
      <dgm:spPr/>
    </dgm:pt>
    <dgm:pt modelId="{AD52B48C-9FFF-4436-8665-7F6EC74F727F}" type="pres">
      <dgm:prSet presAssocID="{F31E06B2-8328-4F9D-A87F-F581E9188F40}" presName="Name35" presStyleLbl="parChTrans1D3" presStyleIdx="4" presStyleCnt="6"/>
      <dgm:spPr/>
      <dgm:t>
        <a:bodyPr/>
        <a:lstStyle/>
        <a:p>
          <a:endParaRPr lang="de-DE"/>
        </a:p>
      </dgm:t>
    </dgm:pt>
    <dgm:pt modelId="{BB30706B-A168-41AB-8EB3-05C03B3B0546}" type="pres">
      <dgm:prSet presAssocID="{CCBA0B89-5FCD-462E-A865-AB583264024C}" presName="hierRoot2" presStyleCnt="0">
        <dgm:presLayoutVars>
          <dgm:hierBranch/>
        </dgm:presLayoutVars>
      </dgm:prSet>
      <dgm:spPr/>
    </dgm:pt>
    <dgm:pt modelId="{AC096A27-C16D-4381-9F23-3C3D4DF3ED2D}" type="pres">
      <dgm:prSet presAssocID="{CCBA0B89-5FCD-462E-A865-AB583264024C}" presName="rootComposite" presStyleCnt="0"/>
      <dgm:spPr/>
    </dgm:pt>
    <dgm:pt modelId="{5FF4C579-63DE-4220-9923-82905629E0CC}" type="pres">
      <dgm:prSet presAssocID="{CCBA0B89-5FCD-462E-A865-AB583264024C}" presName="rootText" presStyleLbl="node3" presStyleIdx="4" presStyleCnt="6" custScaleX="128914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F33F51D-E50F-4417-8F2B-466A882C3BD3}" type="pres">
      <dgm:prSet presAssocID="{CCBA0B89-5FCD-462E-A865-AB583264024C}" presName="rootConnector" presStyleLbl="node3" presStyleIdx="4" presStyleCnt="6"/>
      <dgm:spPr/>
      <dgm:t>
        <a:bodyPr/>
        <a:lstStyle/>
        <a:p>
          <a:endParaRPr lang="de-DE"/>
        </a:p>
      </dgm:t>
    </dgm:pt>
    <dgm:pt modelId="{D718BE38-3FEE-40D8-A30B-D45A96E1A5BD}" type="pres">
      <dgm:prSet presAssocID="{CCBA0B89-5FCD-462E-A865-AB583264024C}" presName="hierChild4" presStyleCnt="0"/>
      <dgm:spPr/>
    </dgm:pt>
    <dgm:pt modelId="{8F88111C-8FF0-4890-9D38-E0F2FA4CB382}" type="pres">
      <dgm:prSet presAssocID="{8D6E52F1-6F4A-4AA8-B446-45B866010F8F}" presName="Name35" presStyleLbl="parChTrans1D4" presStyleIdx="4" presStyleCnt="6"/>
      <dgm:spPr/>
      <dgm:t>
        <a:bodyPr/>
        <a:lstStyle/>
        <a:p>
          <a:endParaRPr lang="de-DE"/>
        </a:p>
      </dgm:t>
    </dgm:pt>
    <dgm:pt modelId="{928D4B8E-A0CF-41FF-B384-E6511099025C}" type="pres">
      <dgm:prSet presAssocID="{4CE62057-E67C-4E65-AA0C-108EFCF36DC7}" presName="hierRoot2" presStyleCnt="0">
        <dgm:presLayoutVars>
          <dgm:hierBranch val="init"/>
        </dgm:presLayoutVars>
      </dgm:prSet>
      <dgm:spPr/>
    </dgm:pt>
    <dgm:pt modelId="{0C443604-F0BF-492A-B6B0-BC4F5F5024C2}" type="pres">
      <dgm:prSet presAssocID="{4CE62057-E67C-4E65-AA0C-108EFCF36DC7}" presName="rootComposite" presStyleCnt="0"/>
      <dgm:spPr/>
    </dgm:pt>
    <dgm:pt modelId="{957A4DCF-43C0-4DBB-9F8C-74B1F5177144}" type="pres">
      <dgm:prSet presAssocID="{4CE62057-E67C-4E65-AA0C-108EFCF36DC7}" presName="rootText" presStyleLbl="node4" presStyleIdx="4" presStyleCnt="6" custScaleX="118205" custScaleY="14545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0464415-0D55-444D-8AE0-5644846F1C05}" type="pres">
      <dgm:prSet presAssocID="{4CE62057-E67C-4E65-AA0C-108EFCF36DC7}" presName="rootConnector" presStyleLbl="node4" presStyleIdx="4" presStyleCnt="6"/>
      <dgm:spPr/>
      <dgm:t>
        <a:bodyPr/>
        <a:lstStyle/>
        <a:p>
          <a:endParaRPr lang="de-DE"/>
        </a:p>
      </dgm:t>
    </dgm:pt>
    <dgm:pt modelId="{70A2C73B-78D1-4CC3-937B-5B8D22CFBD1B}" type="pres">
      <dgm:prSet presAssocID="{4CE62057-E67C-4E65-AA0C-108EFCF36DC7}" presName="hierChild4" presStyleCnt="0"/>
      <dgm:spPr/>
    </dgm:pt>
    <dgm:pt modelId="{96ADC804-CBDD-4D6B-AB7F-71F0142B1626}" type="pres">
      <dgm:prSet presAssocID="{4CE62057-E67C-4E65-AA0C-108EFCF36DC7}" presName="hierChild5" presStyleCnt="0"/>
      <dgm:spPr/>
    </dgm:pt>
    <dgm:pt modelId="{65F04AA3-7A75-427C-A381-0E15A83E4E1A}" type="pres">
      <dgm:prSet presAssocID="{4E173CDA-4DEE-4506-9E0A-78ADAD783F31}" presName="Name35" presStyleLbl="parChTrans1D4" presStyleIdx="5" presStyleCnt="6"/>
      <dgm:spPr/>
      <dgm:t>
        <a:bodyPr/>
        <a:lstStyle/>
        <a:p>
          <a:endParaRPr lang="de-DE"/>
        </a:p>
      </dgm:t>
    </dgm:pt>
    <dgm:pt modelId="{BAC7AEBB-566E-4FAD-A6C6-0199F7E9642F}" type="pres">
      <dgm:prSet presAssocID="{650F7E0B-CD36-49AE-915F-C71CFB18E7DF}" presName="hierRoot2" presStyleCnt="0">
        <dgm:presLayoutVars>
          <dgm:hierBranch val="init"/>
        </dgm:presLayoutVars>
      </dgm:prSet>
      <dgm:spPr/>
    </dgm:pt>
    <dgm:pt modelId="{57A38D77-04EE-461A-9111-5A25D7D6B515}" type="pres">
      <dgm:prSet presAssocID="{650F7E0B-CD36-49AE-915F-C71CFB18E7DF}" presName="rootComposite" presStyleCnt="0"/>
      <dgm:spPr/>
    </dgm:pt>
    <dgm:pt modelId="{EE15F766-28BE-48C5-95E8-8FE7B66FA48F}" type="pres">
      <dgm:prSet presAssocID="{650F7E0B-CD36-49AE-915F-C71CFB18E7DF}" presName="rootText" presStyleLbl="node4" presStyleIdx="5" presStyleCnt="6" custScaleX="118205" custScaleY="14545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E413ADE-77B5-4F85-83AD-F70E8F75FC9E}" type="pres">
      <dgm:prSet presAssocID="{650F7E0B-CD36-49AE-915F-C71CFB18E7DF}" presName="rootConnector" presStyleLbl="node4" presStyleIdx="5" presStyleCnt="6"/>
      <dgm:spPr/>
      <dgm:t>
        <a:bodyPr/>
        <a:lstStyle/>
        <a:p>
          <a:endParaRPr lang="de-DE"/>
        </a:p>
      </dgm:t>
    </dgm:pt>
    <dgm:pt modelId="{3029AB85-9895-41B7-B6CA-07A516B8602D}" type="pres">
      <dgm:prSet presAssocID="{650F7E0B-CD36-49AE-915F-C71CFB18E7DF}" presName="hierChild4" presStyleCnt="0"/>
      <dgm:spPr/>
    </dgm:pt>
    <dgm:pt modelId="{99F9FF80-2E58-45FA-A943-84C8F03C966D}" type="pres">
      <dgm:prSet presAssocID="{650F7E0B-CD36-49AE-915F-C71CFB18E7DF}" presName="hierChild5" presStyleCnt="0"/>
      <dgm:spPr/>
    </dgm:pt>
    <dgm:pt modelId="{D769A7B1-C3D2-41A3-B52B-1A6C9DF3989A}" type="pres">
      <dgm:prSet presAssocID="{CCBA0B89-5FCD-462E-A865-AB583264024C}" presName="hierChild5" presStyleCnt="0"/>
      <dgm:spPr/>
    </dgm:pt>
    <dgm:pt modelId="{CA35E033-D9DF-4312-92AC-2FECFCA8C5BB}" type="pres">
      <dgm:prSet presAssocID="{F826D07E-5BD6-42EC-BC86-C9D9E0012951}" presName="Name35" presStyleLbl="parChTrans1D3" presStyleIdx="5" presStyleCnt="6"/>
      <dgm:spPr/>
      <dgm:t>
        <a:bodyPr/>
        <a:lstStyle/>
        <a:p>
          <a:endParaRPr lang="de-DE"/>
        </a:p>
      </dgm:t>
    </dgm:pt>
    <dgm:pt modelId="{76D2D8EE-A052-4A77-BE02-B79C48930E20}" type="pres">
      <dgm:prSet presAssocID="{8AFCAB37-6BFF-419A-8575-46B91F2CEBCD}" presName="hierRoot2" presStyleCnt="0">
        <dgm:presLayoutVars>
          <dgm:hierBranch/>
        </dgm:presLayoutVars>
      </dgm:prSet>
      <dgm:spPr/>
    </dgm:pt>
    <dgm:pt modelId="{B4F1E60F-9B43-4494-8EA2-D8AA7ADE1FF8}" type="pres">
      <dgm:prSet presAssocID="{8AFCAB37-6BFF-419A-8575-46B91F2CEBCD}" presName="rootComposite" presStyleCnt="0"/>
      <dgm:spPr/>
    </dgm:pt>
    <dgm:pt modelId="{D8FA1E2D-FCA7-4A87-960A-E923D373CAE1}" type="pres">
      <dgm:prSet presAssocID="{8AFCAB37-6BFF-419A-8575-46B91F2CEBCD}" presName="rootText" presStyleLbl="node3" presStyleIdx="5" presStyleCnt="6" custScaleX="128914" custScaleY="17526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07A73D5-2606-4CA0-A693-316091FDCC54}" type="pres">
      <dgm:prSet presAssocID="{8AFCAB37-6BFF-419A-8575-46B91F2CEBCD}" presName="rootConnector" presStyleLbl="node3" presStyleIdx="5" presStyleCnt="6"/>
      <dgm:spPr/>
      <dgm:t>
        <a:bodyPr/>
        <a:lstStyle/>
        <a:p>
          <a:endParaRPr lang="de-DE"/>
        </a:p>
      </dgm:t>
    </dgm:pt>
    <dgm:pt modelId="{D922C288-473B-40F6-8A2D-A056C7590395}" type="pres">
      <dgm:prSet presAssocID="{8AFCAB37-6BFF-419A-8575-46B91F2CEBCD}" presName="hierChild4" presStyleCnt="0"/>
      <dgm:spPr/>
    </dgm:pt>
    <dgm:pt modelId="{36EACF79-FA2F-4045-9B33-E1ACFA9BA99E}" type="pres">
      <dgm:prSet presAssocID="{8AFCAB37-6BFF-419A-8575-46B91F2CEBCD}" presName="hierChild5" presStyleCnt="0"/>
      <dgm:spPr/>
    </dgm:pt>
    <dgm:pt modelId="{40FFD0EB-4373-4D16-9E64-C1EE6F6C8009}" type="pres">
      <dgm:prSet presAssocID="{E86F9F00-6427-4694-928C-AF9918F16E4A}" presName="hierChild5" presStyleCnt="0"/>
      <dgm:spPr/>
    </dgm:pt>
    <dgm:pt modelId="{E0EE6625-FE1E-41F1-87EE-27CE51CF7131}" type="pres">
      <dgm:prSet presAssocID="{6DFF69CA-97EE-435F-9042-C5708EE252ED}" presName="hierChild3" presStyleCnt="0"/>
      <dgm:spPr/>
    </dgm:pt>
  </dgm:ptLst>
  <dgm:cxnLst>
    <dgm:cxn modelId="{03B8D3AF-3215-44FA-8F37-5590FD748465}" type="presOf" srcId="{5A243ADA-D607-43B1-8D55-8898C015904A}" destId="{B04F3E3E-D4E9-4D82-B2EF-9A80C0E9078D}" srcOrd="0" destOrd="0" presId="urn:microsoft.com/office/officeart/2005/8/layout/orgChart1"/>
    <dgm:cxn modelId="{907D410A-E717-4E52-B4B1-7E0EAA829D13}" type="presOf" srcId="{05227F27-380D-4C45-8242-857EEBB8696C}" destId="{2AACEAF3-4ED9-46AB-8C4B-76B1D06783CF}" srcOrd="1" destOrd="0" presId="urn:microsoft.com/office/officeart/2005/8/layout/orgChart1"/>
    <dgm:cxn modelId="{D2221251-AB47-4AB3-9466-52360B059D21}" type="presOf" srcId="{4CE62057-E67C-4E65-AA0C-108EFCF36DC7}" destId="{C0464415-0D55-444D-8AE0-5644846F1C05}" srcOrd="1" destOrd="0" presId="urn:microsoft.com/office/officeart/2005/8/layout/orgChart1"/>
    <dgm:cxn modelId="{67DD4CC9-807A-4132-AB53-E30CDCF6BFBD}" type="presOf" srcId="{4E173CDA-4DEE-4506-9E0A-78ADAD783F31}" destId="{65F04AA3-7A75-427C-A381-0E15A83E4E1A}" srcOrd="0" destOrd="0" presId="urn:microsoft.com/office/officeart/2005/8/layout/orgChart1"/>
    <dgm:cxn modelId="{81347A5F-FE43-434E-820F-E3442CEA96C1}" type="presOf" srcId="{719D0BC6-D08F-499C-9242-4BD156623164}" destId="{690D9F79-9DF5-4A04-9D4B-4F861A5C13E4}" srcOrd="0" destOrd="0" presId="urn:microsoft.com/office/officeart/2005/8/layout/orgChart1"/>
    <dgm:cxn modelId="{3DA03F1B-B496-4610-B15B-BBB841D48C29}" type="presOf" srcId="{CE42D3F0-AF33-4FE6-85A1-A3BBA922E067}" destId="{1F254FD6-6C99-4245-9836-EBF39ABAAB1C}" srcOrd="0" destOrd="0" presId="urn:microsoft.com/office/officeart/2005/8/layout/orgChart1"/>
    <dgm:cxn modelId="{1AADE63C-4128-4204-A5AB-C2BD2F550646}" type="presOf" srcId="{07755BE4-9898-4221-B9E7-35D056C9181B}" destId="{306B9E0C-6995-448B-AA31-2F174712DF72}" srcOrd="1" destOrd="0" presId="urn:microsoft.com/office/officeart/2005/8/layout/orgChart1"/>
    <dgm:cxn modelId="{27ACD5A3-0453-467F-B60D-828F02C3BEC5}" srcId="{5914B22A-AD6A-486F-8238-1EA74FC14C5F}" destId="{F3A89CCA-53F1-4B0F-857D-F25C27767214}" srcOrd="0" destOrd="0" parTransId="{08F1D82F-1AAC-425C-8230-FBAC57D26BE7}" sibTransId="{EE37636E-BB47-4656-ABE3-A3CA78FF6818}"/>
    <dgm:cxn modelId="{6B5363C3-687F-450B-A5DB-E48E5A3A89F2}" type="presOf" srcId="{D88999F4-5A47-4660-937E-31B1CB77AA25}" destId="{27AABA40-76C1-4A68-928A-3A28241DD78C}" srcOrd="0" destOrd="0" presId="urn:microsoft.com/office/officeart/2005/8/layout/orgChart1"/>
    <dgm:cxn modelId="{F97DE4E9-DE35-48BF-AA9A-2E0333D72155}" srcId="{E86F9F00-6427-4694-928C-AF9918F16E4A}" destId="{8AFCAB37-6BFF-419A-8575-46B91F2CEBCD}" srcOrd="2" destOrd="0" parTransId="{F826D07E-5BD6-42EC-BC86-C9D9E0012951}" sibTransId="{5E2E15DD-BE06-4F19-8133-204B426CEA48}"/>
    <dgm:cxn modelId="{9785C03E-6F80-4821-984E-AD819FDE8BA3}" type="presOf" srcId="{8D6E52F1-6F4A-4AA8-B446-45B866010F8F}" destId="{8F88111C-8FF0-4890-9D38-E0F2FA4CB382}" srcOrd="0" destOrd="0" presId="urn:microsoft.com/office/officeart/2005/8/layout/orgChart1"/>
    <dgm:cxn modelId="{710BCCEF-58A5-4CDC-9410-D170519D6151}" type="presOf" srcId="{05227F27-380D-4C45-8242-857EEBB8696C}" destId="{A242083E-DB81-4608-8952-8900E8D187E3}" srcOrd="0" destOrd="0" presId="urn:microsoft.com/office/officeart/2005/8/layout/orgChart1"/>
    <dgm:cxn modelId="{2AAEB9A2-EAD3-4239-915E-218A14A614D8}" type="presOf" srcId="{07755BE4-9898-4221-B9E7-35D056C9181B}" destId="{DB1A859F-CD44-4B5F-93D0-324DC6956A56}" srcOrd="0" destOrd="0" presId="urn:microsoft.com/office/officeart/2005/8/layout/orgChart1"/>
    <dgm:cxn modelId="{C5C47C9A-1371-4DF5-A397-B44B5F180897}" type="presOf" srcId="{EF226D53-09B5-49C4-89D1-982440135DC2}" destId="{AF14DECD-C098-4048-B792-4990A84E0EAD}" srcOrd="1" destOrd="0" presId="urn:microsoft.com/office/officeart/2005/8/layout/orgChart1"/>
    <dgm:cxn modelId="{8C36DF2C-621D-4FAE-802E-28674BF5ADD7}" srcId="{6DFF69CA-97EE-435F-9042-C5708EE252ED}" destId="{E86F9F00-6427-4694-928C-AF9918F16E4A}" srcOrd="2" destOrd="0" parTransId="{F511F8E6-AEA3-45B0-BA16-0CCCDDEF8063}" sibTransId="{01EA1090-2078-4468-9C51-AA690457C2F1}"/>
    <dgm:cxn modelId="{C6F90C49-6308-43DF-A0A5-20E56F08A6B0}" type="presOf" srcId="{F826D07E-5BD6-42EC-BC86-C9D9E0012951}" destId="{CA35E033-D9DF-4312-92AC-2FECFCA8C5BB}" srcOrd="0" destOrd="0" presId="urn:microsoft.com/office/officeart/2005/8/layout/orgChart1"/>
    <dgm:cxn modelId="{BA7E8CC6-7B7D-4254-B778-E7F987608F24}" type="presOf" srcId="{8AFCAB37-6BFF-419A-8575-46B91F2CEBCD}" destId="{D8FA1E2D-FCA7-4A87-960A-E923D373CAE1}" srcOrd="0" destOrd="0" presId="urn:microsoft.com/office/officeart/2005/8/layout/orgChart1"/>
    <dgm:cxn modelId="{85ED534E-0E6C-42C5-BBD3-79494316E43E}" type="presOf" srcId="{4E38A33E-5E7F-4399-8A26-51275D450921}" destId="{C974124F-D423-4A0A-8041-51577ACC00EE}" srcOrd="1" destOrd="0" presId="urn:microsoft.com/office/officeart/2005/8/layout/orgChart1"/>
    <dgm:cxn modelId="{8EA947B9-8E10-4BFE-A7FA-833F216E68BD}" type="presOf" srcId="{5F255C7F-7517-48F0-BDAB-E71EA83130FB}" destId="{44449546-1E3B-4DF7-BE23-4EFCB4C459B2}" srcOrd="1" destOrd="0" presId="urn:microsoft.com/office/officeart/2005/8/layout/orgChart1"/>
    <dgm:cxn modelId="{522004D1-817B-4B0D-882B-62A1FBE5F012}" type="presOf" srcId="{EF226D53-09B5-49C4-89D1-982440135DC2}" destId="{4D289D55-09E0-4D1D-8318-07F133C2C952}" srcOrd="0" destOrd="0" presId="urn:microsoft.com/office/officeart/2005/8/layout/orgChart1"/>
    <dgm:cxn modelId="{C167F3D2-362E-4166-99EA-EFD6DC43BC9D}" type="presOf" srcId="{673F6142-9750-489F-B24D-83CF5D97352E}" destId="{AAB489F8-6172-400C-A87F-85D9CA049057}" srcOrd="0" destOrd="0" presId="urn:microsoft.com/office/officeart/2005/8/layout/orgChart1"/>
    <dgm:cxn modelId="{B428CE11-69C4-45DC-850E-6CEA4010522C}" srcId="{CCBA0B89-5FCD-462E-A865-AB583264024C}" destId="{650F7E0B-CD36-49AE-915F-C71CFB18E7DF}" srcOrd="1" destOrd="0" parTransId="{4E173CDA-4DEE-4506-9E0A-78ADAD783F31}" sibTransId="{5E9120E9-4DF0-4A0C-A700-353C4AA3017D}"/>
    <dgm:cxn modelId="{CCD69283-06BC-485A-BFA9-A1DF5D50B045}" srcId="{5F255C7F-7517-48F0-BDAB-E71EA83130FB}" destId="{5914B22A-AD6A-486F-8238-1EA74FC14C5F}" srcOrd="1" destOrd="0" parTransId="{4A682EDB-A17F-42EE-94F5-CADED1E9B8E3}" sibTransId="{A48A01FD-68C4-41F3-A3F7-DDEF18BE024E}"/>
    <dgm:cxn modelId="{46BE73B7-5B59-4C85-BC2D-CB47A892C8E6}" type="presOf" srcId="{F511F8E6-AEA3-45B0-BA16-0CCCDDEF8063}" destId="{A3C4351A-964D-4551-BDBB-E11D04734BE0}" srcOrd="0" destOrd="0" presId="urn:microsoft.com/office/officeart/2005/8/layout/orgChart1"/>
    <dgm:cxn modelId="{7B19CFC9-728C-49D5-8862-3FCF8432A4E8}" type="presOf" srcId="{63E77E27-9B9C-487A-8500-0E711180B562}" destId="{D8F30098-95C6-4D3D-AD2D-A5F4C4E90FEB}" srcOrd="0" destOrd="0" presId="urn:microsoft.com/office/officeart/2005/8/layout/orgChart1"/>
    <dgm:cxn modelId="{F9910F1D-D813-4949-A039-3A5A715D725E}" srcId="{5914B22A-AD6A-486F-8238-1EA74FC14C5F}" destId="{5A243ADA-D607-43B1-8D55-8898C015904A}" srcOrd="1" destOrd="0" parTransId="{719D0BC6-D08F-499C-9242-4BD156623164}" sibTransId="{195CCCE1-3DBF-4EEC-B4D9-9B010B4C3A76}"/>
    <dgm:cxn modelId="{E2DC4100-FD32-4C24-9C59-CBF51B0DE835}" srcId="{05227F27-380D-4C45-8242-857EEBB8696C}" destId="{E13608E4-E84D-4F39-996A-B5B658BEFD10}" srcOrd="1" destOrd="0" parTransId="{CE42D3F0-AF33-4FE6-85A1-A3BBA922E067}" sibTransId="{F314F894-063D-465D-A4C4-D621B2C5B6DC}"/>
    <dgm:cxn modelId="{AA96D3AF-B8FF-430B-A5B8-48E465F09B1B}" type="presOf" srcId="{A18C654C-9DF6-4321-8266-690F29EC99AF}" destId="{07EFAD44-304A-4C45-AB5B-6C629CAB1D72}" srcOrd="0" destOrd="0" presId="urn:microsoft.com/office/officeart/2005/8/layout/orgChart1"/>
    <dgm:cxn modelId="{C8051FD4-0B4F-42A9-8136-9CA14312EE65}" type="presOf" srcId="{650F7E0B-CD36-49AE-915F-C71CFB18E7DF}" destId="{4E413ADE-77B5-4F85-83AD-F70E8F75FC9E}" srcOrd="1" destOrd="0" presId="urn:microsoft.com/office/officeart/2005/8/layout/orgChart1"/>
    <dgm:cxn modelId="{38AD3D12-61E7-47C1-8476-3D02E75A9275}" type="presOf" srcId="{F31E06B2-8328-4F9D-A87F-F581E9188F40}" destId="{AD52B48C-9FFF-4436-8665-7F6EC74F727F}" srcOrd="0" destOrd="0" presId="urn:microsoft.com/office/officeart/2005/8/layout/orgChart1"/>
    <dgm:cxn modelId="{7CFA2999-A048-48B6-B1D3-E0910636CC46}" type="presOf" srcId="{E13608E4-E84D-4F39-996A-B5B658BEFD10}" destId="{84CD1BB2-6F9A-4B77-A14B-AD893D65B600}" srcOrd="1" destOrd="0" presId="urn:microsoft.com/office/officeart/2005/8/layout/orgChart1"/>
    <dgm:cxn modelId="{D3A1511E-EA4A-4605-A849-9E819E264764}" type="presOf" srcId="{4E38A33E-5E7F-4399-8A26-51275D450921}" destId="{8A8B42A3-5149-4CF8-B279-60AAA32EDD0B}" srcOrd="0" destOrd="0" presId="urn:microsoft.com/office/officeart/2005/8/layout/orgChart1"/>
    <dgm:cxn modelId="{A9A8ADAA-CBB4-476E-AAE8-0290AC0E31DC}" type="presOf" srcId="{DEF7F84A-01F4-47AA-B373-4302014AEC28}" destId="{38C59F63-4DAB-4B8B-9DE5-920F96F6C1FF}" srcOrd="0" destOrd="0" presId="urn:microsoft.com/office/officeart/2005/8/layout/orgChart1"/>
    <dgm:cxn modelId="{251C9C14-BA10-4E96-A7F8-AACE5E7AEE28}" srcId="{E86F9F00-6427-4694-928C-AF9918F16E4A}" destId="{D88999F4-5A47-4660-937E-31B1CB77AA25}" srcOrd="0" destOrd="0" parTransId="{A18C654C-9DF6-4321-8266-690F29EC99AF}" sibTransId="{FCC516E4-9941-4488-9338-E4E5824986D7}"/>
    <dgm:cxn modelId="{315882F9-904A-46BC-AA47-9851924A6A7C}" type="presOf" srcId="{6DFF69CA-97EE-435F-9042-C5708EE252ED}" destId="{B0D85C0E-2F07-477C-BC3A-904CF0F783F9}" srcOrd="1" destOrd="0" presId="urn:microsoft.com/office/officeart/2005/8/layout/orgChart1"/>
    <dgm:cxn modelId="{066496FA-2516-4C39-A84F-691323C8B671}" srcId="{E86F9F00-6427-4694-928C-AF9918F16E4A}" destId="{CCBA0B89-5FCD-462E-A865-AB583264024C}" srcOrd="1" destOrd="0" parTransId="{F31E06B2-8328-4F9D-A87F-F581E9188F40}" sibTransId="{0DE499A4-3417-49D2-B185-8D9DE6ED5605}"/>
    <dgm:cxn modelId="{53DF9328-9315-4113-8A01-F7654A6CEB9D}" type="presOf" srcId="{F3A89CCA-53F1-4B0F-857D-F25C27767214}" destId="{9A904973-ADF5-4CAE-A281-93FC944CF4C5}" srcOrd="0" destOrd="0" presId="urn:microsoft.com/office/officeart/2005/8/layout/orgChart1"/>
    <dgm:cxn modelId="{BA646DAA-926F-4E96-BC87-9B778BFEF530}" type="presOf" srcId="{F3A89CCA-53F1-4B0F-857D-F25C27767214}" destId="{AF909E7B-978A-4A0D-A621-BA3D7DE5A555}" srcOrd="1" destOrd="0" presId="urn:microsoft.com/office/officeart/2005/8/layout/orgChart1"/>
    <dgm:cxn modelId="{695F1201-3296-4ECA-AF94-A64947A32C96}" type="presOf" srcId="{4AE80B28-F572-4E4B-BE57-FF3CD9D35877}" destId="{BAFD5FC1-729E-4AB8-BC28-E6B28901358F}" srcOrd="0" destOrd="0" presId="urn:microsoft.com/office/officeart/2005/8/layout/orgChart1"/>
    <dgm:cxn modelId="{14E38632-BFF4-46B8-BBA2-B64A83D0051F}" srcId="{6DFF69CA-97EE-435F-9042-C5708EE252ED}" destId="{5F255C7F-7517-48F0-BDAB-E71EA83130FB}" srcOrd="1" destOrd="0" parTransId="{4AE80B28-F572-4E4B-BE57-FF3CD9D35877}" sibTransId="{9CF749EE-8264-4E3B-A39E-B8B6DD4AB127}"/>
    <dgm:cxn modelId="{0D85D3D1-03DD-4FD5-A853-77782ADFCE7E}" type="presOf" srcId="{E86F9F00-6427-4694-928C-AF9918F16E4A}" destId="{2C2BD5B2-0E01-4F56-9E5D-7F54CA219B50}" srcOrd="1" destOrd="0" presId="urn:microsoft.com/office/officeart/2005/8/layout/orgChart1"/>
    <dgm:cxn modelId="{4F5A8C56-4F77-4A0D-975C-3AC52EF0CE82}" type="presOf" srcId="{E13608E4-E84D-4F39-996A-B5B658BEFD10}" destId="{3D70AD17-FE63-466D-B3F7-F1C5C38D5F79}" srcOrd="0" destOrd="0" presId="urn:microsoft.com/office/officeart/2005/8/layout/orgChart1"/>
    <dgm:cxn modelId="{B3F8BFEB-1564-4121-B3A6-1D3F30113C1D}" type="presOf" srcId="{5914B22A-AD6A-486F-8238-1EA74FC14C5F}" destId="{FC5FD032-9942-4A5C-BD2A-A2E8AA37845D}" srcOrd="1" destOrd="0" presId="urn:microsoft.com/office/officeart/2005/8/layout/orgChart1"/>
    <dgm:cxn modelId="{586AFA93-E4FA-45C8-B84E-364317E92F8D}" srcId="{CCBA0B89-5FCD-462E-A865-AB583264024C}" destId="{4CE62057-E67C-4E65-AA0C-108EFCF36DC7}" srcOrd="0" destOrd="0" parTransId="{8D6E52F1-6F4A-4AA8-B446-45B866010F8F}" sibTransId="{5D192EA6-2983-4371-B396-B151E7CF5B53}"/>
    <dgm:cxn modelId="{936B2D20-B615-4732-94EC-8BAB16BFEBD6}" type="presOf" srcId="{8AFCAB37-6BFF-419A-8575-46B91F2CEBCD}" destId="{C07A73D5-2606-4CA0-A693-316091FDCC54}" srcOrd="1" destOrd="0" presId="urn:microsoft.com/office/officeart/2005/8/layout/orgChart1"/>
    <dgm:cxn modelId="{BF64065E-0D58-4760-AD3E-2A17E5C62CDC}" type="presOf" srcId="{4CE62057-E67C-4E65-AA0C-108EFCF36DC7}" destId="{957A4DCF-43C0-4DBB-9F8C-74B1F5177144}" srcOrd="0" destOrd="0" presId="urn:microsoft.com/office/officeart/2005/8/layout/orgChart1"/>
    <dgm:cxn modelId="{46025E60-0A18-41B6-9C6B-4069779634D1}" srcId="{5F255C7F-7517-48F0-BDAB-E71EA83130FB}" destId="{05227F27-380D-4C45-8242-857EEBB8696C}" srcOrd="0" destOrd="0" parTransId="{63E77E27-9B9C-487A-8500-0E711180B562}" sibTransId="{3F79B8A3-7CEE-4A49-AF97-B5A3552A26E0}"/>
    <dgm:cxn modelId="{6EBE76A0-B0EE-424F-840E-CDC0DEC34A9B}" type="presOf" srcId="{CCBA0B89-5FCD-462E-A865-AB583264024C}" destId="{4F33F51D-E50F-4417-8F2B-466A882C3BD3}" srcOrd="1" destOrd="0" presId="urn:microsoft.com/office/officeart/2005/8/layout/orgChart1"/>
    <dgm:cxn modelId="{A4705004-A196-4A1D-957F-ED16288FF1EF}" type="presOf" srcId="{650F7E0B-CD36-49AE-915F-C71CFB18E7DF}" destId="{EE15F766-28BE-48C5-95E8-8FE7B66FA48F}" srcOrd="0" destOrd="0" presId="urn:microsoft.com/office/officeart/2005/8/layout/orgChart1"/>
    <dgm:cxn modelId="{25C6AF4F-7045-40EE-B513-FF540E1321FA}" type="presOf" srcId="{5914B22A-AD6A-486F-8238-1EA74FC14C5F}" destId="{28AE5525-F17D-4D83-8568-97D50DDB7019}" srcOrd="0" destOrd="0" presId="urn:microsoft.com/office/officeart/2005/8/layout/orgChart1"/>
    <dgm:cxn modelId="{4306EEF1-8D74-4F72-83EB-60BC01E25F8E}" type="presOf" srcId="{D88999F4-5A47-4660-937E-31B1CB77AA25}" destId="{C5768F56-0219-4B89-A5E0-5CBC889CF89A}" srcOrd="1" destOrd="0" presId="urn:microsoft.com/office/officeart/2005/8/layout/orgChart1"/>
    <dgm:cxn modelId="{994C5152-CAE9-4956-AE7D-D978DADED21F}" srcId="{36AB531E-BE03-43B3-AD22-FAF48DD87E76}" destId="{6DFF69CA-97EE-435F-9042-C5708EE252ED}" srcOrd="0" destOrd="0" parTransId="{34B388A7-1F70-4C88-829A-1665DF44BFBB}" sibTransId="{5CFFFF9E-A32D-4D4A-BD66-72366731D6CE}"/>
    <dgm:cxn modelId="{D447E6AC-7F96-429A-8D2E-64F0C1486600}" type="presOf" srcId="{5F255C7F-7517-48F0-BDAB-E71EA83130FB}" destId="{6394B40C-6727-46A1-98F1-E2B1BB629558}" srcOrd="0" destOrd="0" presId="urn:microsoft.com/office/officeart/2005/8/layout/orgChart1"/>
    <dgm:cxn modelId="{EBD8A850-3296-4D3C-915D-94E06ACF5F1C}" type="presOf" srcId="{5A243ADA-D607-43B1-8D55-8898C015904A}" destId="{04F1BAA0-E206-422F-B458-43F205AB32A5}" srcOrd="1" destOrd="0" presId="urn:microsoft.com/office/officeart/2005/8/layout/orgChart1"/>
    <dgm:cxn modelId="{23A19993-612A-4AB0-91AD-EDC77880AF83}" srcId="{4E38A33E-5E7F-4399-8A26-51275D450921}" destId="{EF226D53-09B5-49C4-89D1-982440135DC2}" srcOrd="0" destOrd="0" parTransId="{DEF7F84A-01F4-47AA-B373-4302014AEC28}" sibTransId="{F6C904E1-DD6B-4875-990E-C916C5F5317E}"/>
    <dgm:cxn modelId="{39F4A291-E8F1-41C5-BE5E-7DC822E2EC15}" type="presOf" srcId="{08F1D82F-1AAC-425C-8230-FBAC57D26BE7}" destId="{85571113-C392-4673-96E9-1DFD44C13F57}" srcOrd="0" destOrd="0" presId="urn:microsoft.com/office/officeart/2005/8/layout/orgChart1"/>
    <dgm:cxn modelId="{F7DEDB99-A005-46BB-9234-8C01A87FBFBE}" type="presOf" srcId="{6DFF69CA-97EE-435F-9042-C5708EE252ED}" destId="{73DD7C5C-8747-41E1-98C6-3CBF3DC6E32C}" srcOrd="0" destOrd="0" presId="urn:microsoft.com/office/officeart/2005/8/layout/orgChart1"/>
    <dgm:cxn modelId="{EDF3F15E-A958-465E-A2A8-65D98E6481F9}" srcId="{05227F27-380D-4C45-8242-857EEBB8696C}" destId="{07755BE4-9898-4221-B9E7-35D056C9181B}" srcOrd="0" destOrd="0" parTransId="{7C9DFA5D-245B-47EA-8240-A58DDE9D43E0}" sibTransId="{F3BAC7B9-BA49-42A1-B023-873E186F6B42}"/>
    <dgm:cxn modelId="{C5ACDA91-0CEF-4FDE-8F96-121D8427F6E2}" type="presOf" srcId="{36AB531E-BE03-43B3-AD22-FAF48DD87E76}" destId="{FBA9E804-0A08-4DD1-AC2E-43DE5AECF5A1}" srcOrd="0" destOrd="0" presId="urn:microsoft.com/office/officeart/2005/8/layout/orgChart1"/>
    <dgm:cxn modelId="{21D70374-4E0C-4ED6-87A8-D77F15E6ABE3}" type="presOf" srcId="{CCBA0B89-5FCD-462E-A865-AB583264024C}" destId="{5FF4C579-63DE-4220-9923-82905629E0CC}" srcOrd="0" destOrd="0" presId="urn:microsoft.com/office/officeart/2005/8/layout/orgChart1"/>
    <dgm:cxn modelId="{C81BE21F-1CE0-4CCB-BCC8-48D3F1430320}" type="presOf" srcId="{7C9DFA5D-245B-47EA-8240-A58DDE9D43E0}" destId="{878E5FE8-A498-40FE-BA5C-C77E53C61EE7}" srcOrd="0" destOrd="0" presId="urn:microsoft.com/office/officeart/2005/8/layout/orgChart1"/>
    <dgm:cxn modelId="{784D0F5B-71F5-42AE-8050-BBB9D518BB6A}" srcId="{6DFF69CA-97EE-435F-9042-C5708EE252ED}" destId="{4E38A33E-5E7F-4399-8A26-51275D450921}" srcOrd="0" destOrd="0" parTransId="{673F6142-9750-489F-B24D-83CF5D97352E}" sibTransId="{F62829B9-C8A9-48C3-99A3-89CEEF0451AB}"/>
    <dgm:cxn modelId="{FBA0FA4C-A4C4-4B9D-ABDD-DFEDEAE70C3E}" type="presOf" srcId="{E86F9F00-6427-4694-928C-AF9918F16E4A}" destId="{3E6F917F-C4FA-4474-9458-183227228B4A}" srcOrd="0" destOrd="0" presId="urn:microsoft.com/office/officeart/2005/8/layout/orgChart1"/>
    <dgm:cxn modelId="{26244B3B-0989-4F18-B16F-17E71041BEA8}" type="presOf" srcId="{4A682EDB-A17F-42EE-94F5-CADED1E9B8E3}" destId="{C54ABFCA-09B3-4A14-91C1-9782F17059B0}" srcOrd="0" destOrd="0" presId="urn:microsoft.com/office/officeart/2005/8/layout/orgChart1"/>
    <dgm:cxn modelId="{15FAF02C-5959-4ED2-8580-7B154061EF1C}" type="presParOf" srcId="{FBA9E804-0A08-4DD1-AC2E-43DE5AECF5A1}" destId="{8780007C-0598-4F1E-8ACF-F16B0FAE3317}" srcOrd="0" destOrd="0" presId="urn:microsoft.com/office/officeart/2005/8/layout/orgChart1"/>
    <dgm:cxn modelId="{B9B4BB61-3DB6-45AE-9B51-0C82F0F8B361}" type="presParOf" srcId="{8780007C-0598-4F1E-8ACF-F16B0FAE3317}" destId="{773AD4A2-35B2-47BF-B17A-680651B84A25}" srcOrd="0" destOrd="0" presId="urn:microsoft.com/office/officeart/2005/8/layout/orgChart1"/>
    <dgm:cxn modelId="{33E02CD0-471D-4A58-9364-A11DF9108FB1}" type="presParOf" srcId="{773AD4A2-35B2-47BF-B17A-680651B84A25}" destId="{73DD7C5C-8747-41E1-98C6-3CBF3DC6E32C}" srcOrd="0" destOrd="0" presId="urn:microsoft.com/office/officeart/2005/8/layout/orgChart1"/>
    <dgm:cxn modelId="{915A7BD2-3653-4248-8A33-B6947EA90A14}" type="presParOf" srcId="{773AD4A2-35B2-47BF-B17A-680651B84A25}" destId="{B0D85C0E-2F07-477C-BC3A-904CF0F783F9}" srcOrd="1" destOrd="0" presId="urn:microsoft.com/office/officeart/2005/8/layout/orgChart1"/>
    <dgm:cxn modelId="{4587419E-9FF2-4DED-BF8B-681FECAC5006}" type="presParOf" srcId="{8780007C-0598-4F1E-8ACF-F16B0FAE3317}" destId="{0310A1AD-F548-4FB4-B698-81A2116F7D32}" srcOrd="1" destOrd="0" presId="urn:microsoft.com/office/officeart/2005/8/layout/orgChart1"/>
    <dgm:cxn modelId="{D395A3BD-87A2-43B5-BA8B-DCDB110B6CF4}" type="presParOf" srcId="{0310A1AD-F548-4FB4-B698-81A2116F7D32}" destId="{AAB489F8-6172-400C-A87F-85D9CA049057}" srcOrd="0" destOrd="0" presId="urn:microsoft.com/office/officeart/2005/8/layout/orgChart1"/>
    <dgm:cxn modelId="{80B1DA7E-6152-44D3-8FA4-AD1B5ADBC75B}" type="presParOf" srcId="{0310A1AD-F548-4FB4-B698-81A2116F7D32}" destId="{CD78E10D-5641-4C10-9A4B-67371FD0EF86}" srcOrd="1" destOrd="0" presId="urn:microsoft.com/office/officeart/2005/8/layout/orgChart1"/>
    <dgm:cxn modelId="{1C9553E7-44D1-43DC-9A73-C67332B41D19}" type="presParOf" srcId="{CD78E10D-5641-4C10-9A4B-67371FD0EF86}" destId="{31C47224-DA12-4D64-9368-E989CA36C17F}" srcOrd="0" destOrd="0" presId="urn:microsoft.com/office/officeart/2005/8/layout/orgChart1"/>
    <dgm:cxn modelId="{07B63A25-423A-4E87-8201-E48B4B3EEDDF}" type="presParOf" srcId="{31C47224-DA12-4D64-9368-E989CA36C17F}" destId="{8A8B42A3-5149-4CF8-B279-60AAA32EDD0B}" srcOrd="0" destOrd="0" presId="urn:microsoft.com/office/officeart/2005/8/layout/orgChart1"/>
    <dgm:cxn modelId="{433C2938-F880-4480-BD32-E62BE272DD56}" type="presParOf" srcId="{31C47224-DA12-4D64-9368-E989CA36C17F}" destId="{C974124F-D423-4A0A-8041-51577ACC00EE}" srcOrd="1" destOrd="0" presId="urn:microsoft.com/office/officeart/2005/8/layout/orgChart1"/>
    <dgm:cxn modelId="{1834FCFA-9641-401F-9A4C-049E295E1DDD}" type="presParOf" srcId="{CD78E10D-5641-4C10-9A4B-67371FD0EF86}" destId="{FB7408B7-31DC-4A57-930F-64236EFEDC29}" srcOrd="1" destOrd="0" presId="urn:microsoft.com/office/officeart/2005/8/layout/orgChart1"/>
    <dgm:cxn modelId="{1F520829-6E67-4347-80BA-5D545BAF702F}" type="presParOf" srcId="{FB7408B7-31DC-4A57-930F-64236EFEDC29}" destId="{38C59F63-4DAB-4B8B-9DE5-920F96F6C1FF}" srcOrd="0" destOrd="0" presId="urn:microsoft.com/office/officeart/2005/8/layout/orgChart1"/>
    <dgm:cxn modelId="{F2A8DBF3-935D-476B-A4B9-744A838AB4CB}" type="presParOf" srcId="{FB7408B7-31DC-4A57-930F-64236EFEDC29}" destId="{6D4B7358-5CAE-4C02-92AE-3CC687E899A0}" srcOrd="1" destOrd="0" presId="urn:microsoft.com/office/officeart/2005/8/layout/orgChart1"/>
    <dgm:cxn modelId="{5F5B0610-599E-4530-A81F-00C455DD1957}" type="presParOf" srcId="{6D4B7358-5CAE-4C02-92AE-3CC687E899A0}" destId="{609E265C-BE42-4468-894B-AA48ECEFBE4A}" srcOrd="0" destOrd="0" presId="urn:microsoft.com/office/officeart/2005/8/layout/orgChart1"/>
    <dgm:cxn modelId="{C1920770-7C01-4BD3-885D-3365E476DBB7}" type="presParOf" srcId="{609E265C-BE42-4468-894B-AA48ECEFBE4A}" destId="{4D289D55-09E0-4D1D-8318-07F133C2C952}" srcOrd="0" destOrd="0" presId="urn:microsoft.com/office/officeart/2005/8/layout/orgChart1"/>
    <dgm:cxn modelId="{02969920-2ABC-4CFF-B301-5FB13507E138}" type="presParOf" srcId="{609E265C-BE42-4468-894B-AA48ECEFBE4A}" destId="{AF14DECD-C098-4048-B792-4990A84E0EAD}" srcOrd="1" destOrd="0" presId="urn:microsoft.com/office/officeart/2005/8/layout/orgChart1"/>
    <dgm:cxn modelId="{5E80F338-72FB-4520-9584-7597BF2A566A}" type="presParOf" srcId="{6D4B7358-5CAE-4C02-92AE-3CC687E899A0}" destId="{3A85F4D1-D08D-410C-980A-A2D377B2FCBA}" srcOrd="1" destOrd="0" presId="urn:microsoft.com/office/officeart/2005/8/layout/orgChart1"/>
    <dgm:cxn modelId="{6E86A24F-E90E-4DB1-9098-C9235CE54947}" type="presParOf" srcId="{6D4B7358-5CAE-4C02-92AE-3CC687E899A0}" destId="{3B374B1C-8619-4CD8-B0E6-D65EED99E0F2}" srcOrd="2" destOrd="0" presId="urn:microsoft.com/office/officeart/2005/8/layout/orgChart1"/>
    <dgm:cxn modelId="{2610A91C-0A8D-4AF3-BB55-56A5009956F6}" type="presParOf" srcId="{CD78E10D-5641-4C10-9A4B-67371FD0EF86}" destId="{730C2753-10E1-4280-ACA8-921CEFD977BF}" srcOrd="2" destOrd="0" presId="urn:microsoft.com/office/officeart/2005/8/layout/orgChart1"/>
    <dgm:cxn modelId="{2262D3A1-2106-4BF6-BC36-1BDF8FCB54D0}" type="presParOf" srcId="{0310A1AD-F548-4FB4-B698-81A2116F7D32}" destId="{BAFD5FC1-729E-4AB8-BC28-E6B28901358F}" srcOrd="2" destOrd="0" presId="urn:microsoft.com/office/officeart/2005/8/layout/orgChart1"/>
    <dgm:cxn modelId="{6962A182-2696-479A-9BC0-9E46A66D2567}" type="presParOf" srcId="{0310A1AD-F548-4FB4-B698-81A2116F7D32}" destId="{8A7EFAAF-E0A3-4BCF-8718-0FA3CD93034A}" srcOrd="3" destOrd="0" presId="urn:microsoft.com/office/officeart/2005/8/layout/orgChart1"/>
    <dgm:cxn modelId="{288F5FEB-A33B-4145-BD62-096E2E77A417}" type="presParOf" srcId="{8A7EFAAF-E0A3-4BCF-8718-0FA3CD93034A}" destId="{B6839797-171A-4B20-B13F-7F5F0F1F347C}" srcOrd="0" destOrd="0" presId="urn:microsoft.com/office/officeart/2005/8/layout/orgChart1"/>
    <dgm:cxn modelId="{AC59BFDC-DD65-4600-89C4-27C9B76601FF}" type="presParOf" srcId="{B6839797-171A-4B20-B13F-7F5F0F1F347C}" destId="{6394B40C-6727-46A1-98F1-E2B1BB629558}" srcOrd="0" destOrd="0" presId="urn:microsoft.com/office/officeart/2005/8/layout/orgChart1"/>
    <dgm:cxn modelId="{189A2561-72B7-47E2-8739-517B17F082B1}" type="presParOf" srcId="{B6839797-171A-4B20-B13F-7F5F0F1F347C}" destId="{44449546-1E3B-4DF7-BE23-4EFCB4C459B2}" srcOrd="1" destOrd="0" presId="urn:microsoft.com/office/officeart/2005/8/layout/orgChart1"/>
    <dgm:cxn modelId="{AC1DAC78-A7FD-4ECB-9A58-2C108FC7B77F}" type="presParOf" srcId="{8A7EFAAF-E0A3-4BCF-8718-0FA3CD93034A}" destId="{6A05987C-6680-4A19-BBD0-95E218659F27}" srcOrd="1" destOrd="0" presId="urn:microsoft.com/office/officeart/2005/8/layout/orgChart1"/>
    <dgm:cxn modelId="{037D57B6-5E34-458C-87A5-71DF665A44E8}" type="presParOf" srcId="{6A05987C-6680-4A19-BBD0-95E218659F27}" destId="{D8F30098-95C6-4D3D-AD2D-A5F4C4E90FEB}" srcOrd="0" destOrd="0" presId="urn:microsoft.com/office/officeart/2005/8/layout/orgChart1"/>
    <dgm:cxn modelId="{AAA11737-9627-4680-BBDF-0216631CF80F}" type="presParOf" srcId="{6A05987C-6680-4A19-BBD0-95E218659F27}" destId="{0A97E810-2905-4D5E-90BB-A203A90DE9E5}" srcOrd="1" destOrd="0" presId="urn:microsoft.com/office/officeart/2005/8/layout/orgChart1"/>
    <dgm:cxn modelId="{245D9384-03AE-4601-81A0-33E89EFB670E}" type="presParOf" srcId="{0A97E810-2905-4D5E-90BB-A203A90DE9E5}" destId="{7E5B3FD3-6419-4CAE-B2C6-226AA58FB63C}" srcOrd="0" destOrd="0" presId="urn:microsoft.com/office/officeart/2005/8/layout/orgChart1"/>
    <dgm:cxn modelId="{8BDF4926-BC62-41F7-BEA5-2CC2760A8F4C}" type="presParOf" srcId="{7E5B3FD3-6419-4CAE-B2C6-226AA58FB63C}" destId="{A242083E-DB81-4608-8952-8900E8D187E3}" srcOrd="0" destOrd="0" presId="urn:microsoft.com/office/officeart/2005/8/layout/orgChart1"/>
    <dgm:cxn modelId="{434F4FC6-0298-433F-B38D-46A3F081BF14}" type="presParOf" srcId="{7E5B3FD3-6419-4CAE-B2C6-226AA58FB63C}" destId="{2AACEAF3-4ED9-46AB-8C4B-76B1D06783CF}" srcOrd="1" destOrd="0" presId="urn:microsoft.com/office/officeart/2005/8/layout/orgChart1"/>
    <dgm:cxn modelId="{54197CB2-7316-4C72-86C8-6CE1EC9733DC}" type="presParOf" srcId="{0A97E810-2905-4D5E-90BB-A203A90DE9E5}" destId="{C0E8CF71-7A88-44DC-B5AD-2A1C7CB097D2}" srcOrd="1" destOrd="0" presId="urn:microsoft.com/office/officeart/2005/8/layout/orgChart1"/>
    <dgm:cxn modelId="{374617D9-8EB8-486E-898E-C76B2F858406}" type="presParOf" srcId="{C0E8CF71-7A88-44DC-B5AD-2A1C7CB097D2}" destId="{878E5FE8-A498-40FE-BA5C-C77E53C61EE7}" srcOrd="0" destOrd="0" presId="urn:microsoft.com/office/officeart/2005/8/layout/orgChart1"/>
    <dgm:cxn modelId="{03721DCB-170B-4B37-86C6-532C9DE6E3E8}" type="presParOf" srcId="{C0E8CF71-7A88-44DC-B5AD-2A1C7CB097D2}" destId="{702DF2CB-1BEF-4237-B49A-DC26094688B1}" srcOrd="1" destOrd="0" presId="urn:microsoft.com/office/officeart/2005/8/layout/orgChart1"/>
    <dgm:cxn modelId="{C9389D13-80CB-4757-9B2E-360B2970E20B}" type="presParOf" srcId="{702DF2CB-1BEF-4237-B49A-DC26094688B1}" destId="{537C7AA8-36A2-4605-9B5E-B1012E72FA6C}" srcOrd="0" destOrd="0" presId="urn:microsoft.com/office/officeart/2005/8/layout/orgChart1"/>
    <dgm:cxn modelId="{2A55D175-5E3E-4789-B592-B05595BB5C4F}" type="presParOf" srcId="{537C7AA8-36A2-4605-9B5E-B1012E72FA6C}" destId="{DB1A859F-CD44-4B5F-93D0-324DC6956A56}" srcOrd="0" destOrd="0" presId="urn:microsoft.com/office/officeart/2005/8/layout/orgChart1"/>
    <dgm:cxn modelId="{C207708E-6083-4B2C-8AA8-C38C11B8E0F8}" type="presParOf" srcId="{537C7AA8-36A2-4605-9B5E-B1012E72FA6C}" destId="{306B9E0C-6995-448B-AA31-2F174712DF72}" srcOrd="1" destOrd="0" presId="urn:microsoft.com/office/officeart/2005/8/layout/orgChart1"/>
    <dgm:cxn modelId="{CE540C9A-E187-4B7A-901C-C651AB26D7BD}" type="presParOf" srcId="{702DF2CB-1BEF-4237-B49A-DC26094688B1}" destId="{02ED39ED-F419-47F3-91E6-C05A4C67E95A}" srcOrd="1" destOrd="0" presId="urn:microsoft.com/office/officeart/2005/8/layout/orgChart1"/>
    <dgm:cxn modelId="{94D664D9-E86C-4B29-ACAE-950B37F6CB6B}" type="presParOf" srcId="{702DF2CB-1BEF-4237-B49A-DC26094688B1}" destId="{171E79DF-7569-4A0F-9817-902C7A3053B2}" srcOrd="2" destOrd="0" presId="urn:microsoft.com/office/officeart/2005/8/layout/orgChart1"/>
    <dgm:cxn modelId="{3F69D10A-7B6F-4A3A-B581-EFDBFD6EDC8E}" type="presParOf" srcId="{C0E8CF71-7A88-44DC-B5AD-2A1C7CB097D2}" destId="{1F254FD6-6C99-4245-9836-EBF39ABAAB1C}" srcOrd="2" destOrd="0" presId="urn:microsoft.com/office/officeart/2005/8/layout/orgChart1"/>
    <dgm:cxn modelId="{0491D28E-5E44-461E-A46E-69092FC73305}" type="presParOf" srcId="{C0E8CF71-7A88-44DC-B5AD-2A1C7CB097D2}" destId="{1D03222F-2B56-482D-AB02-82F27C3AC6AA}" srcOrd="3" destOrd="0" presId="urn:microsoft.com/office/officeart/2005/8/layout/orgChart1"/>
    <dgm:cxn modelId="{422AED84-3C84-4EC5-B74C-61C151CA2308}" type="presParOf" srcId="{1D03222F-2B56-482D-AB02-82F27C3AC6AA}" destId="{21089040-7E3E-44C1-BCE9-6EACDCD58C25}" srcOrd="0" destOrd="0" presId="urn:microsoft.com/office/officeart/2005/8/layout/orgChart1"/>
    <dgm:cxn modelId="{03E972CD-7F3E-4A87-849E-882B055D2532}" type="presParOf" srcId="{21089040-7E3E-44C1-BCE9-6EACDCD58C25}" destId="{3D70AD17-FE63-466D-B3F7-F1C5C38D5F79}" srcOrd="0" destOrd="0" presId="urn:microsoft.com/office/officeart/2005/8/layout/orgChart1"/>
    <dgm:cxn modelId="{6EB6832E-4D03-43A3-A245-030B5245B5F0}" type="presParOf" srcId="{21089040-7E3E-44C1-BCE9-6EACDCD58C25}" destId="{84CD1BB2-6F9A-4B77-A14B-AD893D65B600}" srcOrd="1" destOrd="0" presId="urn:microsoft.com/office/officeart/2005/8/layout/orgChart1"/>
    <dgm:cxn modelId="{A0209D9B-E79B-448A-905D-C7D3F991E842}" type="presParOf" srcId="{1D03222F-2B56-482D-AB02-82F27C3AC6AA}" destId="{E6659205-07D0-49A3-87BE-8E4B66D4E276}" srcOrd="1" destOrd="0" presId="urn:microsoft.com/office/officeart/2005/8/layout/orgChart1"/>
    <dgm:cxn modelId="{1DBDFD9B-5745-4D79-BF7E-51C59CDCD321}" type="presParOf" srcId="{1D03222F-2B56-482D-AB02-82F27C3AC6AA}" destId="{A942FC5F-2F3C-43F2-BA3C-1F074792FF65}" srcOrd="2" destOrd="0" presId="urn:microsoft.com/office/officeart/2005/8/layout/orgChart1"/>
    <dgm:cxn modelId="{3151E77C-CB17-4AAE-AD1C-3E6EBCC83988}" type="presParOf" srcId="{0A97E810-2905-4D5E-90BB-A203A90DE9E5}" destId="{9DC806FF-5083-4B01-B888-D0F955D185C3}" srcOrd="2" destOrd="0" presId="urn:microsoft.com/office/officeart/2005/8/layout/orgChart1"/>
    <dgm:cxn modelId="{45766380-F69D-41CC-98B7-36E23FD88666}" type="presParOf" srcId="{6A05987C-6680-4A19-BBD0-95E218659F27}" destId="{C54ABFCA-09B3-4A14-91C1-9782F17059B0}" srcOrd="2" destOrd="0" presId="urn:microsoft.com/office/officeart/2005/8/layout/orgChart1"/>
    <dgm:cxn modelId="{FFEC1E3C-6A47-4505-BB76-9E524D188AB5}" type="presParOf" srcId="{6A05987C-6680-4A19-BBD0-95E218659F27}" destId="{E0F3FEE7-1596-404B-932E-C968025D5F46}" srcOrd="3" destOrd="0" presId="urn:microsoft.com/office/officeart/2005/8/layout/orgChart1"/>
    <dgm:cxn modelId="{71F71EE4-C048-4B5A-9D35-9BCF8774C03A}" type="presParOf" srcId="{E0F3FEE7-1596-404B-932E-C968025D5F46}" destId="{A7126550-4F1E-4E67-9003-466F61494AF9}" srcOrd="0" destOrd="0" presId="urn:microsoft.com/office/officeart/2005/8/layout/orgChart1"/>
    <dgm:cxn modelId="{DD03B3D5-9A74-4CDF-B25F-697448A262A8}" type="presParOf" srcId="{A7126550-4F1E-4E67-9003-466F61494AF9}" destId="{28AE5525-F17D-4D83-8568-97D50DDB7019}" srcOrd="0" destOrd="0" presId="urn:microsoft.com/office/officeart/2005/8/layout/orgChart1"/>
    <dgm:cxn modelId="{4BEBD833-E444-49DA-BA0A-502FC75ABF25}" type="presParOf" srcId="{A7126550-4F1E-4E67-9003-466F61494AF9}" destId="{FC5FD032-9942-4A5C-BD2A-A2E8AA37845D}" srcOrd="1" destOrd="0" presId="urn:microsoft.com/office/officeart/2005/8/layout/orgChart1"/>
    <dgm:cxn modelId="{46661BB6-A0B7-4F6D-B526-A7DF276003C7}" type="presParOf" srcId="{E0F3FEE7-1596-404B-932E-C968025D5F46}" destId="{E1807016-FF85-4545-BB52-CA2BD8C246B5}" srcOrd="1" destOrd="0" presId="urn:microsoft.com/office/officeart/2005/8/layout/orgChart1"/>
    <dgm:cxn modelId="{AC39121E-B018-4776-BF6F-9B75BFCD72C3}" type="presParOf" srcId="{E1807016-FF85-4545-BB52-CA2BD8C246B5}" destId="{85571113-C392-4673-96E9-1DFD44C13F57}" srcOrd="0" destOrd="0" presId="urn:microsoft.com/office/officeart/2005/8/layout/orgChart1"/>
    <dgm:cxn modelId="{B90E2D0E-1213-4850-852E-1C24841435BF}" type="presParOf" srcId="{E1807016-FF85-4545-BB52-CA2BD8C246B5}" destId="{ED3D9628-40C4-4C60-BF32-C5E1C51CA9AE}" srcOrd="1" destOrd="0" presId="urn:microsoft.com/office/officeart/2005/8/layout/orgChart1"/>
    <dgm:cxn modelId="{44D4D4B9-6D27-4D80-A59C-4826983C08D6}" type="presParOf" srcId="{ED3D9628-40C4-4C60-BF32-C5E1C51CA9AE}" destId="{FE875CE9-AFE4-4699-BC61-4EBEDBA9F5D1}" srcOrd="0" destOrd="0" presId="urn:microsoft.com/office/officeart/2005/8/layout/orgChart1"/>
    <dgm:cxn modelId="{F980B6BF-A389-458B-B842-C9116687B089}" type="presParOf" srcId="{FE875CE9-AFE4-4699-BC61-4EBEDBA9F5D1}" destId="{9A904973-ADF5-4CAE-A281-93FC944CF4C5}" srcOrd="0" destOrd="0" presId="urn:microsoft.com/office/officeart/2005/8/layout/orgChart1"/>
    <dgm:cxn modelId="{19BECEA3-E8EA-44B9-BA95-A25EC5C454A6}" type="presParOf" srcId="{FE875CE9-AFE4-4699-BC61-4EBEDBA9F5D1}" destId="{AF909E7B-978A-4A0D-A621-BA3D7DE5A555}" srcOrd="1" destOrd="0" presId="urn:microsoft.com/office/officeart/2005/8/layout/orgChart1"/>
    <dgm:cxn modelId="{16085982-5934-4536-9261-19AF97925CF9}" type="presParOf" srcId="{ED3D9628-40C4-4C60-BF32-C5E1C51CA9AE}" destId="{A5882674-3D33-4294-87B2-6BD96F73E8FE}" srcOrd="1" destOrd="0" presId="urn:microsoft.com/office/officeart/2005/8/layout/orgChart1"/>
    <dgm:cxn modelId="{7D7134F6-02D9-4916-AC57-601F827F0B33}" type="presParOf" srcId="{ED3D9628-40C4-4C60-BF32-C5E1C51CA9AE}" destId="{B35CA055-1E8F-42F4-A33B-AEB3B340E46F}" srcOrd="2" destOrd="0" presId="urn:microsoft.com/office/officeart/2005/8/layout/orgChart1"/>
    <dgm:cxn modelId="{063C562D-57F7-49A2-8CE4-B6FCCC0D833A}" type="presParOf" srcId="{E1807016-FF85-4545-BB52-CA2BD8C246B5}" destId="{690D9F79-9DF5-4A04-9D4B-4F861A5C13E4}" srcOrd="2" destOrd="0" presId="urn:microsoft.com/office/officeart/2005/8/layout/orgChart1"/>
    <dgm:cxn modelId="{5E3C0FF6-FC20-4DD6-8551-A60735674CA2}" type="presParOf" srcId="{E1807016-FF85-4545-BB52-CA2BD8C246B5}" destId="{51C74BA9-3850-424B-94C0-96A4E04700F7}" srcOrd="3" destOrd="0" presId="urn:microsoft.com/office/officeart/2005/8/layout/orgChart1"/>
    <dgm:cxn modelId="{D79CA67A-46C4-4C3A-A1D5-A65982BEDF3C}" type="presParOf" srcId="{51C74BA9-3850-424B-94C0-96A4E04700F7}" destId="{5D3D7153-7E05-4FF2-9F98-3F51E00A630F}" srcOrd="0" destOrd="0" presId="urn:microsoft.com/office/officeart/2005/8/layout/orgChart1"/>
    <dgm:cxn modelId="{1A49798E-57D3-44A9-8D55-C0FED00E558B}" type="presParOf" srcId="{5D3D7153-7E05-4FF2-9F98-3F51E00A630F}" destId="{B04F3E3E-D4E9-4D82-B2EF-9A80C0E9078D}" srcOrd="0" destOrd="0" presId="urn:microsoft.com/office/officeart/2005/8/layout/orgChart1"/>
    <dgm:cxn modelId="{EF84CBFB-7FDD-4F1F-8C2A-811CD2CCCC3E}" type="presParOf" srcId="{5D3D7153-7E05-4FF2-9F98-3F51E00A630F}" destId="{04F1BAA0-E206-422F-B458-43F205AB32A5}" srcOrd="1" destOrd="0" presId="urn:microsoft.com/office/officeart/2005/8/layout/orgChart1"/>
    <dgm:cxn modelId="{07F03183-92A5-4DF7-AAD8-A231F0167E13}" type="presParOf" srcId="{51C74BA9-3850-424B-94C0-96A4E04700F7}" destId="{C735DB1C-0442-450D-9ABE-7D327DB5C40E}" srcOrd="1" destOrd="0" presId="urn:microsoft.com/office/officeart/2005/8/layout/orgChart1"/>
    <dgm:cxn modelId="{D286D3C7-16FF-4245-8E38-43D64218C241}" type="presParOf" srcId="{51C74BA9-3850-424B-94C0-96A4E04700F7}" destId="{886AFED6-D37E-48B0-90EE-4BB9DB079D89}" srcOrd="2" destOrd="0" presId="urn:microsoft.com/office/officeart/2005/8/layout/orgChart1"/>
    <dgm:cxn modelId="{AE9E5749-C7A2-499C-8B87-98AF5350BA31}" type="presParOf" srcId="{E0F3FEE7-1596-404B-932E-C968025D5F46}" destId="{30F4F6A1-6539-4F5A-9FED-5FEA7A09C2E0}" srcOrd="2" destOrd="0" presId="urn:microsoft.com/office/officeart/2005/8/layout/orgChart1"/>
    <dgm:cxn modelId="{22A84FED-7289-4C5B-8141-1DBBC0EFA944}" type="presParOf" srcId="{8A7EFAAF-E0A3-4BCF-8718-0FA3CD93034A}" destId="{E6B7A566-8E29-4275-BA39-ACEE03AEE649}" srcOrd="2" destOrd="0" presId="urn:microsoft.com/office/officeart/2005/8/layout/orgChart1"/>
    <dgm:cxn modelId="{E320D47F-1819-4710-8B70-A29084A10AB4}" type="presParOf" srcId="{0310A1AD-F548-4FB4-B698-81A2116F7D32}" destId="{A3C4351A-964D-4551-BDBB-E11D04734BE0}" srcOrd="4" destOrd="0" presId="urn:microsoft.com/office/officeart/2005/8/layout/orgChart1"/>
    <dgm:cxn modelId="{54883570-F12C-4E49-BE43-8DCCD59A16DF}" type="presParOf" srcId="{0310A1AD-F548-4FB4-B698-81A2116F7D32}" destId="{84C07D36-1878-4336-A032-63487E72476A}" srcOrd="5" destOrd="0" presId="urn:microsoft.com/office/officeart/2005/8/layout/orgChart1"/>
    <dgm:cxn modelId="{C2202F93-4017-47A1-8F0F-F8914B875007}" type="presParOf" srcId="{84C07D36-1878-4336-A032-63487E72476A}" destId="{81D8C10A-70B4-412C-B3F1-38586DB75D52}" srcOrd="0" destOrd="0" presId="urn:microsoft.com/office/officeart/2005/8/layout/orgChart1"/>
    <dgm:cxn modelId="{32965F61-1C22-4FFF-A9DF-F430AC15FB9C}" type="presParOf" srcId="{81D8C10A-70B4-412C-B3F1-38586DB75D52}" destId="{3E6F917F-C4FA-4474-9458-183227228B4A}" srcOrd="0" destOrd="0" presId="urn:microsoft.com/office/officeart/2005/8/layout/orgChart1"/>
    <dgm:cxn modelId="{00EA236D-C15C-4916-9BDE-EBD74937C1EE}" type="presParOf" srcId="{81D8C10A-70B4-412C-B3F1-38586DB75D52}" destId="{2C2BD5B2-0E01-4F56-9E5D-7F54CA219B50}" srcOrd="1" destOrd="0" presId="urn:microsoft.com/office/officeart/2005/8/layout/orgChart1"/>
    <dgm:cxn modelId="{E30112CA-DA74-4F17-8F69-A657A169203F}" type="presParOf" srcId="{84C07D36-1878-4336-A032-63487E72476A}" destId="{E3795D46-B1EA-4812-8A36-5CF818B8FF6B}" srcOrd="1" destOrd="0" presId="urn:microsoft.com/office/officeart/2005/8/layout/orgChart1"/>
    <dgm:cxn modelId="{977C8349-F738-4C86-9374-1EE142A836C4}" type="presParOf" srcId="{E3795D46-B1EA-4812-8A36-5CF818B8FF6B}" destId="{07EFAD44-304A-4C45-AB5B-6C629CAB1D72}" srcOrd="0" destOrd="0" presId="urn:microsoft.com/office/officeart/2005/8/layout/orgChart1"/>
    <dgm:cxn modelId="{FA86ABA1-7906-41BB-9A46-CE825DFB043B}" type="presParOf" srcId="{E3795D46-B1EA-4812-8A36-5CF818B8FF6B}" destId="{70E0B7BA-3819-4587-AE23-55A053EEC9CF}" srcOrd="1" destOrd="0" presId="urn:microsoft.com/office/officeart/2005/8/layout/orgChart1"/>
    <dgm:cxn modelId="{32F6F19A-41FC-4659-BC79-18711739978C}" type="presParOf" srcId="{70E0B7BA-3819-4587-AE23-55A053EEC9CF}" destId="{D9021C82-EFCF-40BA-9C1F-BA3A08ECFFB3}" srcOrd="0" destOrd="0" presId="urn:microsoft.com/office/officeart/2005/8/layout/orgChart1"/>
    <dgm:cxn modelId="{961DD338-8C9D-4950-AF32-3F57A4AE503F}" type="presParOf" srcId="{D9021C82-EFCF-40BA-9C1F-BA3A08ECFFB3}" destId="{27AABA40-76C1-4A68-928A-3A28241DD78C}" srcOrd="0" destOrd="0" presId="urn:microsoft.com/office/officeart/2005/8/layout/orgChart1"/>
    <dgm:cxn modelId="{D1C51631-8303-4BC2-8B17-13C6A06B2B4C}" type="presParOf" srcId="{D9021C82-EFCF-40BA-9C1F-BA3A08ECFFB3}" destId="{C5768F56-0219-4B89-A5E0-5CBC889CF89A}" srcOrd="1" destOrd="0" presId="urn:microsoft.com/office/officeart/2005/8/layout/orgChart1"/>
    <dgm:cxn modelId="{40460985-D81C-41AF-B41F-AE09F5A0374C}" type="presParOf" srcId="{70E0B7BA-3819-4587-AE23-55A053EEC9CF}" destId="{90DCD213-D3CE-439C-BC45-07956FBAD7C1}" srcOrd="1" destOrd="0" presId="urn:microsoft.com/office/officeart/2005/8/layout/orgChart1"/>
    <dgm:cxn modelId="{068ECD91-387F-4129-9666-F70D9342C61A}" type="presParOf" srcId="{70E0B7BA-3819-4587-AE23-55A053EEC9CF}" destId="{6B7DDEC7-AD91-49E6-818A-5E4F42984C89}" srcOrd="2" destOrd="0" presId="urn:microsoft.com/office/officeart/2005/8/layout/orgChart1"/>
    <dgm:cxn modelId="{6B513A38-C109-496E-8777-B378E6C0BE90}" type="presParOf" srcId="{E3795D46-B1EA-4812-8A36-5CF818B8FF6B}" destId="{AD52B48C-9FFF-4436-8665-7F6EC74F727F}" srcOrd="2" destOrd="0" presId="urn:microsoft.com/office/officeart/2005/8/layout/orgChart1"/>
    <dgm:cxn modelId="{F9C106C2-EABE-4B1D-A3E8-73706CCD1654}" type="presParOf" srcId="{E3795D46-B1EA-4812-8A36-5CF818B8FF6B}" destId="{BB30706B-A168-41AB-8EB3-05C03B3B0546}" srcOrd="3" destOrd="0" presId="urn:microsoft.com/office/officeart/2005/8/layout/orgChart1"/>
    <dgm:cxn modelId="{0B418EF3-2482-4576-AA63-93A88E96CD03}" type="presParOf" srcId="{BB30706B-A168-41AB-8EB3-05C03B3B0546}" destId="{AC096A27-C16D-4381-9F23-3C3D4DF3ED2D}" srcOrd="0" destOrd="0" presId="urn:microsoft.com/office/officeart/2005/8/layout/orgChart1"/>
    <dgm:cxn modelId="{42A53D27-5E0F-44C5-9C54-61A2ECC309EB}" type="presParOf" srcId="{AC096A27-C16D-4381-9F23-3C3D4DF3ED2D}" destId="{5FF4C579-63DE-4220-9923-82905629E0CC}" srcOrd="0" destOrd="0" presId="urn:microsoft.com/office/officeart/2005/8/layout/orgChart1"/>
    <dgm:cxn modelId="{C0AC1E59-782D-41C7-B232-5723200DFE74}" type="presParOf" srcId="{AC096A27-C16D-4381-9F23-3C3D4DF3ED2D}" destId="{4F33F51D-E50F-4417-8F2B-466A882C3BD3}" srcOrd="1" destOrd="0" presId="urn:microsoft.com/office/officeart/2005/8/layout/orgChart1"/>
    <dgm:cxn modelId="{CB8D1C21-EAF6-441D-BCA3-0D20F3FB0B4A}" type="presParOf" srcId="{BB30706B-A168-41AB-8EB3-05C03B3B0546}" destId="{D718BE38-3FEE-40D8-A30B-D45A96E1A5BD}" srcOrd="1" destOrd="0" presId="urn:microsoft.com/office/officeart/2005/8/layout/orgChart1"/>
    <dgm:cxn modelId="{059C87D8-8827-4CA0-9FFD-77A0838D4510}" type="presParOf" srcId="{D718BE38-3FEE-40D8-A30B-D45A96E1A5BD}" destId="{8F88111C-8FF0-4890-9D38-E0F2FA4CB382}" srcOrd="0" destOrd="0" presId="urn:microsoft.com/office/officeart/2005/8/layout/orgChart1"/>
    <dgm:cxn modelId="{F1C14595-C9D5-4731-92F5-5DADAD05A3D8}" type="presParOf" srcId="{D718BE38-3FEE-40D8-A30B-D45A96E1A5BD}" destId="{928D4B8E-A0CF-41FF-B384-E6511099025C}" srcOrd="1" destOrd="0" presId="urn:microsoft.com/office/officeart/2005/8/layout/orgChart1"/>
    <dgm:cxn modelId="{B312D4CD-FB1F-4B08-AACE-F041078E9399}" type="presParOf" srcId="{928D4B8E-A0CF-41FF-B384-E6511099025C}" destId="{0C443604-F0BF-492A-B6B0-BC4F5F5024C2}" srcOrd="0" destOrd="0" presId="urn:microsoft.com/office/officeart/2005/8/layout/orgChart1"/>
    <dgm:cxn modelId="{9A7C32C0-7F5A-4F2B-B118-D493D2755C05}" type="presParOf" srcId="{0C443604-F0BF-492A-B6B0-BC4F5F5024C2}" destId="{957A4DCF-43C0-4DBB-9F8C-74B1F5177144}" srcOrd="0" destOrd="0" presId="urn:microsoft.com/office/officeart/2005/8/layout/orgChart1"/>
    <dgm:cxn modelId="{A03AAB07-B64B-459B-9433-4AC50E94395E}" type="presParOf" srcId="{0C443604-F0BF-492A-B6B0-BC4F5F5024C2}" destId="{C0464415-0D55-444D-8AE0-5644846F1C05}" srcOrd="1" destOrd="0" presId="urn:microsoft.com/office/officeart/2005/8/layout/orgChart1"/>
    <dgm:cxn modelId="{DFAEE69B-76E7-4CCE-A284-E20FD96FE002}" type="presParOf" srcId="{928D4B8E-A0CF-41FF-B384-E6511099025C}" destId="{70A2C73B-78D1-4CC3-937B-5B8D22CFBD1B}" srcOrd="1" destOrd="0" presId="urn:microsoft.com/office/officeart/2005/8/layout/orgChart1"/>
    <dgm:cxn modelId="{24A433AD-8A9F-4C14-9A48-DA667B723200}" type="presParOf" srcId="{928D4B8E-A0CF-41FF-B384-E6511099025C}" destId="{96ADC804-CBDD-4D6B-AB7F-71F0142B1626}" srcOrd="2" destOrd="0" presId="urn:microsoft.com/office/officeart/2005/8/layout/orgChart1"/>
    <dgm:cxn modelId="{525BD9E2-E256-4298-A27A-BD8555446FB5}" type="presParOf" srcId="{D718BE38-3FEE-40D8-A30B-D45A96E1A5BD}" destId="{65F04AA3-7A75-427C-A381-0E15A83E4E1A}" srcOrd="2" destOrd="0" presId="urn:microsoft.com/office/officeart/2005/8/layout/orgChart1"/>
    <dgm:cxn modelId="{6FF5325D-5A63-438D-82D2-C55262EB9433}" type="presParOf" srcId="{D718BE38-3FEE-40D8-A30B-D45A96E1A5BD}" destId="{BAC7AEBB-566E-4FAD-A6C6-0199F7E9642F}" srcOrd="3" destOrd="0" presId="urn:microsoft.com/office/officeart/2005/8/layout/orgChart1"/>
    <dgm:cxn modelId="{4A316CD8-44C2-4D62-8534-E203BE6D4FC9}" type="presParOf" srcId="{BAC7AEBB-566E-4FAD-A6C6-0199F7E9642F}" destId="{57A38D77-04EE-461A-9111-5A25D7D6B515}" srcOrd="0" destOrd="0" presId="urn:microsoft.com/office/officeart/2005/8/layout/orgChart1"/>
    <dgm:cxn modelId="{1B0BD520-73CD-49F8-90EC-D72152463B37}" type="presParOf" srcId="{57A38D77-04EE-461A-9111-5A25D7D6B515}" destId="{EE15F766-28BE-48C5-95E8-8FE7B66FA48F}" srcOrd="0" destOrd="0" presId="urn:microsoft.com/office/officeart/2005/8/layout/orgChart1"/>
    <dgm:cxn modelId="{BB0E2C5A-63E3-4FED-8800-E2ABF3CAFF93}" type="presParOf" srcId="{57A38D77-04EE-461A-9111-5A25D7D6B515}" destId="{4E413ADE-77B5-4F85-83AD-F70E8F75FC9E}" srcOrd="1" destOrd="0" presId="urn:microsoft.com/office/officeart/2005/8/layout/orgChart1"/>
    <dgm:cxn modelId="{BF81FB7C-77EA-4CEE-8CF9-77468BA19647}" type="presParOf" srcId="{BAC7AEBB-566E-4FAD-A6C6-0199F7E9642F}" destId="{3029AB85-9895-41B7-B6CA-07A516B8602D}" srcOrd="1" destOrd="0" presId="urn:microsoft.com/office/officeart/2005/8/layout/orgChart1"/>
    <dgm:cxn modelId="{817B6CE4-AB5E-44E0-B108-6EE26DFDF9A8}" type="presParOf" srcId="{BAC7AEBB-566E-4FAD-A6C6-0199F7E9642F}" destId="{99F9FF80-2E58-45FA-A943-84C8F03C966D}" srcOrd="2" destOrd="0" presId="urn:microsoft.com/office/officeart/2005/8/layout/orgChart1"/>
    <dgm:cxn modelId="{2BEE47E6-9E78-49E5-9FA5-C2CAD6A1CD09}" type="presParOf" srcId="{BB30706B-A168-41AB-8EB3-05C03B3B0546}" destId="{D769A7B1-C3D2-41A3-B52B-1A6C9DF3989A}" srcOrd="2" destOrd="0" presId="urn:microsoft.com/office/officeart/2005/8/layout/orgChart1"/>
    <dgm:cxn modelId="{023ADE2F-89B2-41BE-90D3-283AA858F75E}" type="presParOf" srcId="{E3795D46-B1EA-4812-8A36-5CF818B8FF6B}" destId="{CA35E033-D9DF-4312-92AC-2FECFCA8C5BB}" srcOrd="4" destOrd="0" presId="urn:microsoft.com/office/officeart/2005/8/layout/orgChart1"/>
    <dgm:cxn modelId="{CB5CE206-5556-4F4D-9F9C-7659ECA96CA8}" type="presParOf" srcId="{E3795D46-B1EA-4812-8A36-5CF818B8FF6B}" destId="{76D2D8EE-A052-4A77-BE02-B79C48930E20}" srcOrd="5" destOrd="0" presId="urn:microsoft.com/office/officeart/2005/8/layout/orgChart1"/>
    <dgm:cxn modelId="{466630CC-15EC-4F92-8DEE-24EF829E07B6}" type="presParOf" srcId="{76D2D8EE-A052-4A77-BE02-B79C48930E20}" destId="{B4F1E60F-9B43-4494-8EA2-D8AA7ADE1FF8}" srcOrd="0" destOrd="0" presId="urn:microsoft.com/office/officeart/2005/8/layout/orgChart1"/>
    <dgm:cxn modelId="{594E03DA-D24E-400D-8367-FB65FED54D63}" type="presParOf" srcId="{B4F1E60F-9B43-4494-8EA2-D8AA7ADE1FF8}" destId="{D8FA1E2D-FCA7-4A87-960A-E923D373CAE1}" srcOrd="0" destOrd="0" presId="urn:microsoft.com/office/officeart/2005/8/layout/orgChart1"/>
    <dgm:cxn modelId="{D7FDEA0E-5E4F-47CB-8CAC-7A2804237850}" type="presParOf" srcId="{B4F1E60F-9B43-4494-8EA2-D8AA7ADE1FF8}" destId="{C07A73D5-2606-4CA0-A693-316091FDCC54}" srcOrd="1" destOrd="0" presId="urn:microsoft.com/office/officeart/2005/8/layout/orgChart1"/>
    <dgm:cxn modelId="{3B36735C-D1CC-4826-BB9A-A876B5E9F118}" type="presParOf" srcId="{76D2D8EE-A052-4A77-BE02-B79C48930E20}" destId="{D922C288-473B-40F6-8A2D-A056C7590395}" srcOrd="1" destOrd="0" presId="urn:microsoft.com/office/officeart/2005/8/layout/orgChart1"/>
    <dgm:cxn modelId="{D7A1F19B-C140-4320-8031-AB06F1E20975}" type="presParOf" srcId="{76D2D8EE-A052-4A77-BE02-B79C48930E20}" destId="{36EACF79-FA2F-4045-9B33-E1ACFA9BA99E}" srcOrd="2" destOrd="0" presId="urn:microsoft.com/office/officeart/2005/8/layout/orgChart1"/>
    <dgm:cxn modelId="{69E3C83E-42B9-4EA5-B107-35488D0C0518}" type="presParOf" srcId="{84C07D36-1878-4336-A032-63487E72476A}" destId="{40FFD0EB-4373-4D16-9E64-C1EE6F6C8009}" srcOrd="2" destOrd="0" presId="urn:microsoft.com/office/officeart/2005/8/layout/orgChart1"/>
    <dgm:cxn modelId="{6B11CF81-0554-428A-A02C-95A625E22045}" type="presParOf" srcId="{8780007C-0598-4F1E-8ACF-F16B0FAE3317}" destId="{E0EE6625-FE1E-41F1-87EE-27CE51CF71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DFB2F3-4E78-47BA-8951-F6EEE756FE0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</dgm:pt>
    <dgm:pt modelId="{0CB74116-C9FF-40E4-B0C0-4A76D5821376}">
      <dgm:prSet phldrT="[Text]"/>
      <dgm:spPr>
        <a:solidFill>
          <a:srgbClr val="005F9B"/>
        </a:solidFill>
      </dgm:spPr>
      <dgm:t>
        <a:bodyPr/>
        <a:lstStyle/>
        <a:p>
          <a:r>
            <a:rPr lang="de-DE" dirty="0"/>
            <a:t>Unterscheidung zwischen §§ 80, 80a VwGO und </a:t>
          </a:r>
          <a:br>
            <a:rPr lang="de-DE" dirty="0"/>
          </a:br>
          <a:r>
            <a:rPr lang="de-DE" dirty="0"/>
            <a:t>§ 123 VwGO</a:t>
          </a:r>
        </a:p>
      </dgm:t>
    </dgm:pt>
    <dgm:pt modelId="{90D8AA5D-FC09-400D-BBCF-A52A6D110BA4}" type="parTrans" cxnId="{07EF836E-CA37-46CF-AAA6-B9A63B8C24A0}">
      <dgm:prSet/>
      <dgm:spPr/>
      <dgm:t>
        <a:bodyPr/>
        <a:lstStyle/>
        <a:p>
          <a:endParaRPr lang="de-DE"/>
        </a:p>
      </dgm:t>
    </dgm:pt>
    <dgm:pt modelId="{891CE9A7-71AD-48F2-BA43-1CF48EC69006}" type="sibTrans" cxnId="{07EF836E-CA37-46CF-AAA6-B9A63B8C24A0}">
      <dgm:prSet/>
      <dgm:spPr/>
      <dgm:t>
        <a:bodyPr/>
        <a:lstStyle/>
        <a:p>
          <a:endParaRPr lang="de-DE"/>
        </a:p>
      </dgm:t>
    </dgm:pt>
    <dgm:pt modelId="{E6866686-C1BC-41CA-BE6A-340B638D5934}">
      <dgm:prSet phldrT="[Text]"/>
      <dgm:spPr>
        <a:solidFill>
          <a:srgbClr val="005F9B"/>
        </a:solidFill>
      </dgm:spPr>
      <dgm:t>
        <a:bodyPr/>
        <a:lstStyle/>
        <a:p>
          <a:r>
            <a:rPr lang="de-DE" dirty="0"/>
            <a:t>Bei §§ 80, 80a VwGO</a:t>
          </a:r>
        </a:p>
      </dgm:t>
    </dgm:pt>
    <dgm:pt modelId="{ECD1B0D0-7E35-44AC-8E1C-C3EA494A4C25}" type="parTrans" cxnId="{CD5BC15A-6563-48B3-9E6C-5AFCB6B2C339}">
      <dgm:prSet/>
      <dgm:spPr/>
      <dgm:t>
        <a:bodyPr/>
        <a:lstStyle/>
        <a:p>
          <a:endParaRPr lang="de-DE"/>
        </a:p>
      </dgm:t>
    </dgm:pt>
    <dgm:pt modelId="{F3DD132F-F871-4E99-AE75-CD082D235EF6}" type="sibTrans" cxnId="{CD5BC15A-6563-48B3-9E6C-5AFCB6B2C339}">
      <dgm:prSet/>
      <dgm:spPr/>
      <dgm:t>
        <a:bodyPr/>
        <a:lstStyle/>
        <a:p>
          <a:endParaRPr lang="de-DE"/>
        </a:p>
      </dgm:t>
    </dgm:pt>
    <dgm:pt modelId="{F00C25B9-9605-46A7-82D4-E6A899C65640}">
      <dgm:prSet phldrT="[Text]"/>
      <dgm:spPr>
        <a:solidFill>
          <a:srgbClr val="005F9B"/>
        </a:solidFill>
      </dgm:spPr>
      <dgm:t>
        <a:bodyPr/>
        <a:lstStyle/>
        <a:p>
          <a:r>
            <a:rPr lang="de-DE" dirty="0"/>
            <a:t>Unterscheidung zwischen Anordnung und Wiederherstellung der aufschiebenden Wirkung</a:t>
          </a:r>
        </a:p>
      </dgm:t>
    </dgm:pt>
    <dgm:pt modelId="{6E3D5D65-738A-4143-A7C3-421A74781077}" type="parTrans" cxnId="{02C97161-565F-451A-90B8-B82BF0F62027}">
      <dgm:prSet/>
      <dgm:spPr/>
      <dgm:t>
        <a:bodyPr/>
        <a:lstStyle/>
        <a:p>
          <a:endParaRPr lang="de-DE"/>
        </a:p>
      </dgm:t>
    </dgm:pt>
    <dgm:pt modelId="{B96E956B-9C47-4B3C-B91D-FD8A8F3DA65A}" type="sibTrans" cxnId="{02C97161-565F-451A-90B8-B82BF0F62027}">
      <dgm:prSet/>
      <dgm:spPr/>
      <dgm:t>
        <a:bodyPr/>
        <a:lstStyle/>
        <a:p>
          <a:endParaRPr lang="de-DE"/>
        </a:p>
      </dgm:t>
    </dgm:pt>
    <dgm:pt modelId="{E0AD41C6-052E-46BA-BE1B-4443B62CBC13}">
      <dgm:prSet/>
      <dgm:spPr>
        <a:solidFill>
          <a:srgbClr val="005F9B"/>
        </a:solidFill>
      </dgm:spPr>
      <dgm:t>
        <a:bodyPr/>
        <a:lstStyle/>
        <a:p>
          <a:r>
            <a:rPr lang="de-DE" dirty="0"/>
            <a:t>Bei § 123 VwGO</a:t>
          </a:r>
        </a:p>
      </dgm:t>
    </dgm:pt>
    <dgm:pt modelId="{BFEEE1A7-080E-4BC0-885C-AA5E40FBDC65}" type="parTrans" cxnId="{FCA8E779-526C-464D-8400-238F896A48FB}">
      <dgm:prSet/>
      <dgm:spPr/>
      <dgm:t>
        <a:bodyPr/>
        <a:lstStyle/>
        <a:p>
          <a:endParaRPr lang="de-DE"/>
        </a:p>
      </dgm:t>
    </dgm:pt>
    <dgm:pt modelId="{52833848-48CE-40B4-8FCE-7684C2F6AC89}" type="sibTrans" cxnId="{FCA8E779-526C-464D-8400-238F896A48FB}">
      <dgm:prSet/>
      <dgm:spPr/>
      <dgm:t>
        <a:bodyPr/>
        <a:lstStyle/>
        <a:p>
          <a:endParaRPr lang="de-DE"/>
        </a:p>
      </dgm:t>
    </dgm:pt>
    <dgm:pt modelId="{A48C67BA-2C1D-4A49-8FFC-C9091ACBD0C4}">
      <dgm:prSet/>
      <dgm:spPr>
        <a:solidFill>
          <a:srgbClr val="005F9B"/>
        </a:solidFill>
      </dgm:spPr>
      <dgm:t>
        <a:bodyPr/>
        <a:lstStyle/>
        <a:p>
          <a:r>
            <a:rPr lang="de-DE" dirty="0"/>
            <a:t>Unterscheidung zwischen Sicherungs- und Regelungsanordnung</a:t>
          </a:r>
        </a:p>
      </dgm:t>
    </dgm:pt>
    <dgm:pt modelId="{9BBC296B-709D-48ED-8EA7-E59C5A353B1F}" type="parTrans" cxnId="{814A5B81-9ED0-4DB7-B1FC-B1DCDE6ED42C}">
      <dgm:prSet/>
      <dgm:spPr/>
      <dgm:t>
        <a:bodyPr/>
        <a:lstStyle/>
        <a:p>
          <a:endParaRPr lang="de-DE"/>
        </a:p>
      </dgm:t>
    </dgm:pt>
    <dgm:pt modelId="{03E4798A-F9B3-48D5-99B7-24E0B8FD2347}" type="sibTrans" cxnId="{814A5B81-9ED0-4DB7-B1FC-B1DCDE6ED42C}">
      <dgm:prSet/>
      <dgm:spPr/>
      <dgm:t>
        <a:bodyPr/>
        <a:lstStyle/>
        <a:p>
          <a:endParaRPr lang="de-DE"/>
        </a:p>
      </dgm:t>
    </dgm:pt>
    <dgm:pt modelId="{A6DBE6E6-6607-4947-A8D0-5FC1F0DB0854}" type="pres">
      <dgm:prSet presAssocID="{FCDFB2F3-4E78-47BA-8951-F6EEE756FE0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B45654-2DE2-4475-B294-61E048CE7F4F}" type="pres">
      <dgm:prSet presAssocID="{0CB74116-C9FF-40E4-B0C0-4A76D5821376}" presName="root1" presStyleCnt="0"/>
      <dgm:spPr/>
    </dgm:pt>
    <dgm:pt modelId="{32B9DE6C-D7F3-4CC1-AD22-A2A1FADD10A3}" type="pres">
      <dgm:prSet presAssocID="{0CB74116-C9FF-40E4-B0C0-4A76D582137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4683D69-7E7C-4427-9BFD-35C2D144BEE8}" type="pres">
      <dgm:prSet presAssocID="{0CB74116-C9FF-40E4-B0C0-4A76D5821376}" presName="level2hierChild" presStyleCnt="0"/>
      <dgm:spPr/>
    </dgm:pt>
    <dgm:pt modelId="{A166E884-F4BF-44D0-9718-211C3AA38A3C}" type="pres">
      <dgm:prSet presAssocID="{ECD1B0D0-7E35-44AC-8E1C-C3EA494A4C25}" presName="conn2-1" presStyleLbl="parChTrans1D2" presStyleIdx="0" presStyleCnt="2"/>
      <dgm:spPr/>
      <dgm:t>
        <a:bodyPr/>
        <a:lstStyle/>
        <a:p>
          <a:endParaRPr lang="de-DE"/>
        </a:p>
      </dgm:t>
    </dgm:pt>
    <dgm:pt modelId="{807331F9-1349-4FFF-AC5D-FE08445B3BA2}" type="pres">
      <dgm:prSet presAssocID="{ECD1B0D0-7E35-44AC-8E1C-C3EA494A4C25}" presName="connTx" presStyleLbl="parChTrans1D2" presStyleIdx="0" presStyleCnt="2"/>
      <dgm:spPr/>
      <dgm:t>
        <a:bodyPr/>
        <a:lstStyle/>
        <a:p>
          <a:endParaRPr lang="de-DE"/>
        </a:p>
      </dgm:t>
    </dgm:pt>
    <dgm:pt modelId="{FBC32A31-0F8B-4173-9E6D-583FB81D7F8B}" type="pres">
      <dgm:prSet presAssocID="{E6866686-C1BC-41CA-BE6A-340B638D5934}" presName="root2" presStyleCnt="0"/>
      <dgm:spPr/>
    </dgm:pt>
    <dgm:pt modelId="{D6E3ED1E-0B0B-43E4-8C19-69E556A04CE2}" type="pres">
      <dgm:prSet presAssocID="{E6866686-C1BC-41CA-BE6A-340B638D593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E52C9A3-D1B1-4E71-9723-951688BAFA8E}" type="pres">
      <dgm:prSet presAssocID="{E6866686-C1BC-41CA-BE6A-340B638D5934}" presName="level3hierChild" presStyleCnt="0"/>
      <dgm:spPr/>
    </dgm:pt>
    <dgm:pt modelId="{49EC5407-3EF6-43A8-8BA7-F50C36B0207A}" type="pres">
      <dgm:prSet presAssocID="{6E3D5D65-738A-4143-A7C3-421A74781077}" presName="conn2-1" presStyleLbl="parChTrans1D3" presStyleIdx="0" presStyleCnt="2"/>
      <dgm:spPr/>
      <dgm:t>
        <a:bodyPr/>
        <a:lstStyle/>
        <a:p>
          <a:endParaRPr lang="de-DE"/>
        </a:p>
      </dgm:t>
    </dgm:pt>
    <dgm:pt modelId="{389B0ABE-9C80-4E02-B1CF-F703B59A8309}" type="pres">
      <dgm:prSet presAssocID="{6E3D5D65-738A-4143-A7C3-421A74781077}" presName="connTx" presStyleLbl="parChTrans1D3" presStyleIdx="0" presStyleCnt="2"/>
      <dgm:spPr/>
      <dgm:t>
        <a:bodyPr/>
        <a:lstStyle/>
        <a:p>
          <a:endParaRPr lang="de-DE"/>
        </a:p>
      </dgm:t>
    </dgm:pt>
    <dgm:pt modelId="{39E72368-9F46-4097-9ED6-EDF0BEACD44D}" type="pres">
      <dgm:prSet presAssocID="{F00C25B9-9605-46A7-82D4-E6A899C65640}" presName="root2" presStyleCnt="0"/>
      <dgm:spPr/>
    </dgm:pt>
    <dgm:pt modelId="{FF7FB633-1DC7-4CA5-9314-9F71A6E0ECBF}" type="pres">
      <dgm:prSet presAssocID="{F00C25B9-9605-46A7-82D4-E6A899C65640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5541AEF-23F4-4795-8FB6-7F16ED9A2918}" type="pres">
      <dgm:prSet presAssocID="{F00C25B9-9605-46A7-82D4-E6A899C65640}" presName="level3hierChild" presStyleCnt="0"/>
      <dgm:spPr/>
    </dgm:pt>
    <dgm:pt modelId="{AB80DAD8-60BF-4438-8234-A491BD268B83}" type="pres">
      <dgm:prSet presAssocID="{BFEEE1A7-080E-4BC0-885C-AA5E40FBDC65}" presName="conn2-1" presStyleLbl="parChTrans1D2" presStyleIdx="1" presStyleCnt="2"/>
      <dgm:spPr/>
      <dgm:t>
        <a:bodyPr/>
        <a:lstStyle/>
        <a:p>
          <a:endParaRPr lang="de-DE"/>
        </a:p>
      </dgm:t>
    </dgm:pt>
    <dgm:pt modelId="{FE14D940-4767-482B-9131-7CD1390F3A09}" type="pres">
      <dgm:prSet presAssocID="{BFEEE1A7-080E-4BC0-885C-AA5E40FBDC65}" presName="connTx" presStyleLbl="parChTrans1D2" presStyleIdx="1" presStyleCnt="2"/>
      <dgm:spPr/>
      <dgm:t>
        <a:bodyPr/>
        <a:lstStyle/>
        <a:p>
          <a:endParaRPr lang="de-DE"/>
        </a:p>
      </dgm:t>
    </dgm:pt>
    <dgm:pt modelId="{F4B94FD5-A18C-4521-ACBC-C37464DC43C9}" type="pres">
      <dgm:prSet presAssocID="{E0AD41C6-052E-46BA-BE1B-4443B62CBC13}" presName="root2" presStyleCnt="0"/>
      <dgm:spPr/>
    </dgm:pt>
    <dgm:pt modelId="{5E450B8F-307F-4CDC-BA1B-E6CF72CF75A7}" type="pres">
      <dgm:prSet presAssocID="{E0AD41C6-052E-46BA-BE1B-4443B62CBC1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8040294-7514-4DCE-8134-BA70D20AC80B}" type="pres">
      <dgm:prSet presAssocID="{E0AD41C6-052E-46BA-BE1B-4443B62CBC13}" presName="level3hierChild" presStyleCnt="0"/>
      <dgm:spPr/>
    </dgm:pt>
    <dgm:pt modelId="{E0D5F110-3ACA-47A0-AD3C-00ADDD061FE2}" type="pres">
      <dgm:prSet presAssocID="{9BBC296B-709D-48ED-8EA7-E59C5A353B1F}" presName="conn2-1" presStyleLbl="parChTrans1D3" presStyleIdx="1" presStyleCnt="2"/>
      <dgm:spPr/>
      <dgm:t>
        <a:bodyPr/>
        <a:lstStyle/>
        <a:p>
          <a:endParaRPr lang="de-DE"/>
        </a:p>
      </dgm:t>
    </dgm:pt>
    <dgm:pt modelId="{FC1457E8-C40D-4408-8F98-8A6ABB4C56FB}" type="pres">
      <dgm:prSet presAssocID="{9BBC296B-709D-48ED-8EA7-E59C5A353B1F}" presName="connTx" presStyleLbl="parChTrans1D3" presStyleIdx="1" presStyleCnt="2"/>
      <dgm:spPr/>
      <dgm:t>
        <a:bodyPr/>
        <a:lstStyle/>
        <a:p>
          <a:endParaRPr lang="de-DE"/>
        </a:p>
      </dgm:t>
    </dgm:pt>
    <dgm:pt modelId="{8E49B3E9-778E-47E6-850F-45F6C2694DF1}" type="pres">
      <dgm:prSet presAssocID="{A48C67BA-2C1D-4A49-8FFC-C9091ACBD0C4}" presName="root2" presStyleCnt="0"/>
      <dgm:spPr/>
    </dgm:pt>
    <dgm:pt modelId="{2754C8E0-C331-42B4-98AD-814E8874D54B}" type="pres">
      <dgm:prSet presAssocID="{A48C67BA-2C1D-4A49-8FFC-C9091ACBD0C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3C95298-8A12-4E6B-86EC-B7A1D7B53BDB}" type="pres">
      <dgm:prSet presAssocID="{A48C67BA-2C1D-4A49-8FFC-C9091ACBD0C4}" presName="level3hierChild" presStyleCnt="0"/>
      <dgm:spPr/>
    </dgm:pt>
  </dgm:ptLst>
  <dgm:cxnLst>
    <dgm:cxn modelId="{2F6D0240-DD7C-47E8-A4E4-FCED4FD0038F}" type="presOf" srcId="{A48C67BA-2C1D-4A49-8FFC-C9091ACBD0C4}" destId="{2754C8E0-C331-42B4-98AD-814E8874D54B}" srcOrd="0" destOrd="0" presId="urn:microsoft.com/office/officeart/2005/8/layout/hierarchy2"/>
    <dgm:cxn modelId="{4D22F886-CF14-49C3-A0C7-7599FEABFBEF}" type="presOf" srcId="{FCDFB2F3-4E78-47BA-8951-F6EEE756FE09}" destId="{A6DBE6E6-6607-4947-A8D0-5FC1F0DB0854}" srcOrd="0" destOrd="0" presId="urn:microsoft.com/office/officeart/2005/8/layout/hierarchy2"/>
    <dgm:cxn modelId="{CD5BC15A-6563-48B3-9E6C-5AFCB6B2C339}" srcId="{0CB74116-C9FF-40E4-B0C0-4A76D5821376}" destId="{E6866686-C1BC-41CA-BE6A-340B638D5934}" srcOrd="0" destOrd="0" parTransId="{ECD1B0D0-7E35-44AC-8E1C-C3EA494A4C25}" sibTransId="{F3DD132F-F871-4E99-AE75-CD082D235EF6}"/>
    <dgm:cxn modelId="{FCA8E779-526C-464D-8400-238F896A48FB}" srcId="{0CB74116-C9FF-40E4-B0C0-4A76D5821376}" destId="{E0AD41C6-052E-46BA-BE1B-4443B62CBC13}" srcOrd="1" destOrd="0" parTransId="{BFEEE1A7-080E-4BC0-885C-AA5E40FBDC65}" sibTransId="{52833848-48CE-40B4-8FCE-7684C2F6AC89}"/>
    <dgm:cxn modelId="{4EB2D612-88FF-4FF8-9EBD-4B88C5993E5B}" type="presOf" srcId="{0CB74116-C9FF-40E4-B0C0-4A76D5821376}" destId="{32B9DE6C-D7F3-4CC1-AD22-A2A1FADD10A3}" srcOrd="0" destOrd="0" presId="urn:microsoft.com/office/officeart/2005/8/layout/hierarchy2"/>
    <dgm:cxn modelId="{9EBCB939-B10E-4143-8680-5FF6F80C79B0}" type="presOf" srcId="{9BBC296B-709D-48ED-8EA7-E59C5A353B1F}" destId="{E0D5F110-3ACA-47A0-AD3C-00ADDD061FE2}" srcOrd="0" destOrd="0" presId="urn:microsoft.com/office/officeart/2005/8/layout/hierarchy2"/>
    <dgm:cxn modelId="{29411CDE-23F7-4ABC-A120-C9A15A9E7937}" type="presOf" srcId="{ECD1B0D0-7E35-44AC-8E1C-C3EA494A4C25}" destId="{A166E884-F4BF-44D0-9718-211C3AA38A3C}" srcOrd="0" destOrd="0" presId="urn:microsoft.com/office/officeart/2005/8/layout/hierarchy2"/>
    <dgm:cxn modelId="{F111EDBC-96FB-4154-A4DD-69F925BE9271}" type="presOf" srcId="{E0AD41C6-052E-46BA-BE1B-4443B62CBC13}" destId="{5E450B8F-307F-4CDC-BA1B-E6CF72CF75A7}" srcOrd="0" destOrd="0" presId="urn:microsoft.com/office/officeart/2005/8/layout/hierarchy2"/>
    <dgm:cxn modelId="{4E1EC5DD-B5A6-43F5-A16B-CE53E51F9B73}" type="presOf" srcId="{6E3D5D65-738A-4143-A7C3-421A74781077}" destId="{389B0ABE-9C80-4E02-B1CF-F703B59A8309}" srcOrd="1" destOrd="0" presId="urn:microsoft.com/office/officeart/2005/8/layout/hierarchy2"/>
    <dgm:cxn modelId="{4C05AEB2-9CC4-4AE0-B446-EA3901758FFB}" type="presOf" srcId="{ECD1B0D0-7E35-44AC-8E1C-C3EA494A4C25}" destId="{807331F9-1349-4FFF-AC5D-FE08445B3BA2}" srcOrd="1" destOrd="0" presId="urn:microsoft.com/office/officeart/2005/8/layout/hierarchy2"/>
    <dgm:cxn modelId="{5FE42F5A-DBB1-4E62-A624-FCE0D6C16392}" type="presOf" srcId="{E6866686-C1BC-41CA-BE6A-340B638D5934}" destId="{D6E3ED1E-0B0B-43E4-8C19-69E556A04CE2}" srcOrd="0" destOrd="0" presId="urn:microsoft.com/office/officeart/2005/8/layout/hierarchy2"/>
    <dgm:cxn modelId="{02C97161-565F-451A-90B8-B82BF0F62027}" srcId="{E6866686-C1BC-41CA-BE6A-340B638D5934}" destId="{F00C25B9-9605-46A7-82D4-E6A899C65640}" srcOrd="0" destOrd="0" parTransId="{6E3D5D65-738A-4143-A7C3-421A74781077}" sibTransId="{B96E956B-9C47-4B3C-B91D-FD8A8F3DA65A}"/>
    <dgm:cxn modelId="{39835E71-D2B4-46AE-9449-9465D03A9B38}" type="presOf" srcId="{9BBC296B-709D-48ED-8EA7-E59C5A353B1F}" destId="{FC1457E8-C40D-4408-8F98-8A6ABB4C56FB}" srcOrd="1" destOrd="0" presId="urn:microsoft.com/office/officeart/2005/8/layout/hierarchy2"/>
    <dgm:cxn modelId="{5F162902-2E1A-40A2-AA81-B6D557AD0309}" type="presOf" srcId="{F00C25B9-9605-46A7-82D4-E6A899C65640}" destId="{FF7FB633-1DC7-4CA5-9314-9F71A6E0ECBF}" srcOrd="0" destOrd="0" presId="urn:microsoft.com/office/officeart/2005/8/layout/hierarchy2"/>
    <dgm:cxn modelId="{07EF836E-CA37-46CF-AAA6-B9A63B8C24A0}" srcId="{FCDFB2F3-4E78-47BA-8951-F6EEE756FE09}" destId="{0CB74116-C9FF-40E4-B0C0-4A76D5821376}" srcOrd="0" destOrd="0" parTransId="{90D8AA5D-FC09-400D-BBCF-A52A6D110BA4}" sibTransId="{891CE9A7-71AD-48F2-BA43-1CF48EC69006}"/>
    <dgm:cxn modelId="{814A5B81-9ED0-4DB7-B1FC-B1DCDE6ED42C}" srcId="{E0AD41C6-052E-46BA-BE1B-4443B62CBC13}" destId="{A48C67BA-2C1D-4A49-8FFC-C9091ACBD0C4}" srcOrd="0" destOrd="0" parTransId="{9BBC296B-709D-48ED-8EA7-E59C5A353B1F}" sibTransId="{03E4798A-F9B3-48D5-99B7-24E0B8FD2347}"/>
    <dgm:cxn modelId="{C5D2938A-0504-49B5-8C4E-4EE63F694A5B}" type="presOf" srcId="{6E3D5D65-738A-4143-A7C3-421A74781077}" destId="{49EC5407-3EF6-43A8-8BA7-F50C36B0207A}" srcOrd="0" destOrd="0" presId="urn:microsoft.com/office/officeart/2005/8/layout/hierarchy2"/>
    <dgm:cxn modelId="{12BCA742-645B-4BF6-ACE2-5A2132FC45D1}" type="presOf" srcId="{BFEEE1A7-080E-4BC0-885C-AA5E40FBDC65}" destId="{AB80DAD8-60BF-4438-8234-A491BD268B83}" srcOrd="0" destOrd="0" presId="urn:microsoft.com/office/officeart/2005/8/layout/hierarchy2"/>
    <dgm:cxn modelId="{9950A18C-29C2-417F-99B4-E385CBBCFEC2}" type="presOf" srcId="{BFEEE1A7-080E-4BC0-885C-AA5E40FBDC65}" destId="{FE14D940-4767-482B-9131-7CD1390F3A09}" srcOrd="1" destOrd="0" presId="urn:microsoft.com/office/officeart/2005/8/layout/hierarchy2"/>
    <dgm:cxn modelId="{3BC0BBB4-3CBC-4C1C-9DC1-CD328B894B99}" type="presParOf" srcId="{A6DBE6E6-6607-4947-A8D0-5FC1F0DB0854}" destId="{11B45654-2DE2-4475-B294-61E048CE7F4F}" srcOrd="0" destOrd="0" presId="urn:microsoft.com/office/officeart/2005/8/layout/hierarchy2"/>
    <dgm:cxn modelId="{CBD17F05-8F32-46E7-9CC1-6C2D6F2439BD}" type="presParOf" srcId="{11B45654-2DE2-4475-B294-61E048CE7F4F}" destId="{32B9DE6C-D7F3-4CC1-AD22-A2A1FADD10A3}" srcOrd="0" destOrd="0" presId="urn:microsoft.com/office/officeart/2005/8/layout/hierarchy2"/>
    <dgm:cxn modelId="{521C197D-8C37-4FF5-A0E1-F34543567361}" type="presParOf" srcId="{11B45654-2DE2-4475-B294-61E048CE7F4F}" destId="{94683D69-7E7C-4427-9BFD-35C2D144BEE8}" srcOrd="1" destOrd="0" presId="urn:microsoft.com/office/officeart/2005/8/layout/hierarchy2"/>
    <dgm:cxn modelId="{D39E1069-BFED-4630-A691-E956A43E4A08}" type="presParOf" srcId="{94683D69-7E7C-4427-9BFD-35C2D144BEE8}" destId="{A166E884-F4BF-44D0-9718-211C3AA38A3C}" srcOrd="0" destOrd="0" presId="urn:microsoft.com/office/officeart/2005/8/layout/hierarchy2"/>
    <dgm:cxn modelId="{A36DD588-1615-471D-BF65-8122BC866A0B}" type="presParOf" srcId="{A166E884-F4BF-44D0-9718-211C3AA38A3C}" destId="{807331F9-1349-4FFF-AC5D-FE08445B3BA2}" srcOrd="0" destOrd="0" presId="urn:microsoft.com/office/officeart/2005/8/layout/hierarchy2"/>
    <dgm:cxn modelId="{6B3CCB58-8BC4-438E-A4AE-41CB023AB741}" type="presParOf" srcId="{94683D69-7E7C-4427-9BFD-35C2D144BEE8}" destId="{FBC32A31-0F8B-4173-9E6D-583FB81D7F8B}" srcOrd="1" destOrd="0" presId="urn:microsoft.com/office/officeart/2005/8/layout/hierarchy2"/>
    <dgm:cxn modelId="{9EAE20D8-CEB9-450D-9CF2-8E1FA13EB3BD}" type="presParOf" srcId="{FBC32A31-0F8B-4173-9E6D-583FB81D7F8B}" destId="{D6E3ED1E-0B0B-43E4-8C19-69E556A04CE2}" srcOrd="0" destOrd="0" presId="urn:microsoft.com/office/officeart/2005/8/layout/hierarchy2"/>
    <dgm:cxn modelId="{6A39ACCA-F5DE-40FE-B9B9-C5821EBB47FE}" type="presParOf" srcId="{FBC32A31-0F8B-4173-9E6D-583FB81D7F8B}" destId="{8E52C9A3-D1B1-4E71-9723-951688BAFA8E}" srcOrd="1" destOrd="0" presId="urn:microsoft.com/office/officeart/2005/8/layout/hierarchy2"/>
    <dgm:cxn modelId="{241B28F8-A1D4-44C5-894C-935A321EA38D}" type="presParOf" srcId="{8E52C9A3-D1B1-4E71-9723-951688BAFA8E}" destId="{49EC5407-3EF6-43A8-8BA7-F50C36B0207A}" srcOrd="0" destOrd="0" presId="urn:microsoft.com/office/officeart/2005/8/layout/hierarchy2"/>
    <dgm:cxn modelId="{041D41DF-035B-4733-A467-4C1AC56DE9BB}" type="presParOf" srcId="{49EC5407-3EF6-43A8-8BA7-F50C36B0207A}" destId="{389B0ABE-9C80-4E02-B1CF-F703B59A8309}" srcOrd="0" destOrd="0" presId="urn:microsoft.com/office/officeart/2005/8/layout/hierarchy2"/>
    <dgm:cxn modelId="{C494F8FE-A62A-48F6-AAAD-9D5461F52AE4}" type="presParOf" srcId="{8E52C9A3-D1B1-4E71-9723-951688BAFA8E}" destId="{39E72368-9F46-4097-9ED6-EDF0BEACD44D}" srcOrd="1" destOrd="0" presId="urn:microsoft.com/office/officeart/2005/8/layout/hierarchy2"/>
    <dgm:cxn modelId="{D35341E8-974F-493C-9EFF-84BAE5964358}" type="presParOf" srcId="{39E72368-9F46-4097-9ED6-EDF0BEACD44D}" destId="{FF7FB633-1DC7-4CA5-9314-9F71A6E0ECBF}" srcOrd="0" destOrd="0" presId="urn:microsoft.com/office/officeart/2005/8/layout/hierarchy2"/>
    <dgm:cxn modelId="{D1ADB7E6-56F8-440E-8461-E5B563EBFF87}" type="presParOf" srcId="{39E72368-9F46-4097-9ED6-EDF0BEACD44D}" destId="{75541AEF-23F4-4795-8FB6-7F16ED9A2918}" srcOrd="1" destOrd="0" presId="urn:microsoft.com/office/officeart/2005/8/layout/hierarchy2"/>
    <dgm:cxn modelId="{FE5F20AF-7CFA-48B2-9695-25973848E0AC}" type="presParOf" srcId="{94683D69-7E7C-4427-9BFD-35C2D144BEE8}" destId="{AB80DAD8-60BF-4438-8234-A491BD268B83}" srcOrd="2" destOrd="0" presId="urn:microsoft.com/office/officeart/2005/8/layout/hierarchy2"/>
    <dgm:cxn modelId="{1D76810E-F83D-485D-86EA-A56EAA514195}" type="presParOf" srcId="{AB80DAD8-60BF-4438-8234-A491BD268B83}" destId="{FE14D940-4767-482B-9131-7CD1390F3A09}" srcOrd="0" destOrd="0" presId="urn:microsoft.com/office/officeart/2005/8/layout/hierarchy2"/>
    <dgm:cxn modelId="{6FDE73DE-EF68-4393-86FC-E3FBC0432CA4}" type="presParOf" srcId="{94683D69-7E7C-4427-9BFD-35C2D144BEE8}" destId="{F4B94FD5-A18C-4521-ACBC-C37464DC43C9}" srcOrd="3" destOrd="0" presId="urn:microsoft.com/office/officeart/2005/8/layout/hierarchy2"/>
    <dgm:cxn modelId="{03289209-01C1-4925-B37F-8A591766642C}" type="presParOf" srcId="{F4B94FD5-A18C-4521-ACBC-C37464DC43C9}" destId="{5E450B8F-307F-4CDC-BA1B-E6CF72CF75A7}" srcOrd="0" destOrd="0" presId="urn:microsoft.com/office/officeart/2005/8/layout/hierarchy2"/>
    <dgm:cxn modelId="{39F0970E-F302-49CC-949C-1332B35EEF2C}" type="presParOf" srcId="{F4B94FD5-A18C-4521-ACBC-C37464DC43C9}" destId="{B8040294-7514-4DCE-8134-BA70D20AC80B}" srcOrd="1" destOrd="0" presId="urn:microsoft.com/office/officeart/2005/8/layout/hierarchy2"/>
    <dgm:cxn modelId="{08F0E50A-7FF3-45F6-A7D1-07E6AB954A4B}" type="presParOf" srcId="{B8040294-7514-4DCE-8134-BA70D20AC80B}" destId="{E0D5F110-3ACA-47A0-AD3C-00ADDD061FE2}" srcOrd="0" destOrd="0" presId="urn:microsoft.com/office/officeart/2005/8/layout/hierarchy2"/>
    <dgm:cxn modelId="{906B2DCC-E2A9-4B5E-87C8-23414A36117B}" type="presParOf" srcId="{E0D5F110-3ACA-47A0-AD3C-00ADDD061FE2}" destId="{FC1457E8-C40D-4408-8F98-8A6ABB4C56FB}" srcOrd="0" destOrd="0" presId="urn:microsoft.com/office/officeart/2005/8/layout/hierarchy2"/>
    <dgm:cxn modelId="{AB1C494A-C4ED-4762-8376-16D555296796}" type="presParOf" srcId="{B8040294-7514-4DCE-8134-BA70D20AC80B}" destId="{8E49B3E9-778E-47E6-850F-45F6C2694DF1}" srcOrd="1" destOrd="0" presId="urn:microsoft.com/office/officeart/2005/8/layout/hierarchy2"/>
    <dgm:cxn modelId="{CE9BE4C0-D43C-4137-B316-B332FD93408F}" type="presParOf" srcId="{8E49B3E9-778E-47E6-850F-45F6C2694DF1}" destId="{2754C8E0-C331-42B4-98AD-814E8874D54B}" srcOrd="0" destOrd="0" presId="urn:microsoft.com/office/officeart/2005/8/layout/hierarchy2"/>
    <dgm:cxn modelId="{D34CC02B-FB94-45B5-910C-576B1F7CE002}" type="presParOf" srcId="{8E49B3E9-778E-47E6-850F-45F6C2694DF1}" destId="{E3C95298-8A12-4E6B-86EC-B7A1D7B53BD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BB9933-6F04-4D78-8473-17B5C4F282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509AD79-E089-4F28-9086-D82C4D14F9DB}">
      <dgm:prSet phldrT="[Text]"/>
      <dgm:spPr>
        <a:gradFill flip="none" rotWithShape="0">
          <a:gsLst>
            <a:gs pos="0">
              <a:srgbClr val="50A6D3">
                <a:shade val="30000"/>
                <a:satMod val="115000"/>
              </a:srgbClr>
            </a:gs>
            <a:gs pos="50000">
              <a:srgbClr val="50A6D3">
                <a:shade val="67500"/>
                <a:satMod val="115000"/>
              </a:srgbClr>
            </a:gs>
            <a:gs pos="100000">
              <a:srgbClr val="50A6D3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de-DE" dirty="0"/>
            <a:t>Aufhebung</a:t>
          </a:r>
        </a:p>
      </dgm:t>
    </dgm:pt>
    <dgm:pt modelId="{781ED19F-1881-4676-B301-ED765C9366D9}" type="parTrans" cxnId="{AFA8E6E5-BEF1-44C4-8668-BBE3F05E6EF8}">
      <dgm:prSet/>
      <dgm:spPr/>
      <dgm:t>
        <a:bodyPr/>
        <a:lstStyle/>
        <a:p>
          <a:endParaRPr lang="de-DE"/>
        </a:p>
      </dgm:t>
    </dgm:pt>
    <dgm:pt modelId="{F8F6864A-7801-4566-A2F7-D18DB4B365EE}" type="sibTrans" cxnId="{AFA8E6E5-BEF1-44C4-8668-BBE3F05E6EF8}">
      <dgm:prSet/>
      <dgm:spPr/>
      <dgm:t>
        <a:bodyPr/>
        <a:lstStyle/>
        <a:p>
          <a:endParaRPr lang="de-DE"/>
        </a:p>
      </dgm:t>
    </dgm:pt>
    <dgm:pt modelId="{1A893FD9-E22A-4809-B1D6-0E7567EE6454}">
      <dgm:prSet phldrT="[Text]"/>
      <dgm:spPr>
        <a:solidFill>
          <a:srgbClr val="005F9B"/>
        </a:solidFill>
      </dgm:spPr>
      <dgm:t>
        <a:bodyPr/>
        <a:lstStyle/>
        <a:p>
          <a:r>
            <a:rPr lang="de-DE" dirty="0"/>
            <a:t>Rücknahme, </a:t>
          </a:r>
          <a:br>
            <a:rPr lang="de-DE" dirty="0"/>
          </a:br>
          <a:r>
            <a:rPr lang="de-DE" dirty="0"/>
            <a:t>§ 48 VwVfG</a:t>
          </a:r>
        </a:p>
        <a:p>
          <a:r>
            <a:rPr lang="de-DE" dirty="0"/>
            <a:t>= </a:t>
          </a:r>
          <a:r>
            <a:rPr lang="de-DE" dirty="0" err="1"/>
            <a:t>UrsprungsVA</a:t>
          </a:r>
          <a:r>
            <a:rPr lang="de-DE" dirty="0"/>
            <a:t> rechtswidrig</a:t>
          </a:r>
        </a:p>
      </dgm:t>
    </dgm:pt>
    <dgm:pt modelId="{09770A33-9361-481E-B13F-79CFFCAF26A1}" type="parTrans" cxnId="{A3A06739-7395-4615-9AA0-67530E715FDF}">
      <dgm:prSet/>
      <dgm:spPr/>
      <dgm:t>
        <a:bodyPr/>
        <a:lstStyle/>
        <a:p>
          <a:endParaRPr lang="de-DE"/>
        </a:p>
      </dgm:t>
    </dgm:pt>
    <dgm:pt modelId="{7C8B8678-B6F8-41E8-91BE-63979D9E0871}" type="sibTrans" cxnId="{A3A06739-7395-4615-9AA0-67530E715FDF}">
      <dgm:prSet/>
      <dgm:spPr/>
      <dgm:t>
        <a:bodyPr/>
        <a:lstStyle/>
        <a:p>
          <a:endParaRPr lang="de-DE"/>
        </a:p>
      </dgm:t>
    </dgm:pt>
    <dgm:pt modelId="{FB53020E-321F-40C0-A130-80A62CCAB98F}">
      <dgm:prSet phldrT="[Text]"/>
      <dgm:spPr>
        <a:solidFill>
          <a:srgbClr val="50A6D3"/>
        </a:solidFill>
      </dgm:spPr>
      <dgm:t>
        <a:bodyPr/>
        <a:lstStyle/>
        <a:p>
          <a:r>
            <a:rPr lang="de-DE" dirty="0"/>
            <a:t>Widerruf, </a:t>
          </a:r>
          <a:br>
            <a:rPr lang="de-DE" dirty="0"/>
          </a:br>
          <a:r>
            <a:rPr lang="de-DE" dirty="0"/>
            <a:t>§ 49 VwVfG</a:t>
          </a:r>
        </a:p>
        <a:p>
          <a:r>
            <a:rPr lang="de-DE" dirty="0"/>
            <a:t>= </a:t>
          </a:r>
          <a:r>
            <a:rPr lang="de-DE" dirty="0" err="1"/>
            <a:t>UrsprungsVA</a:t>
          </a:r>
          <a:r>
            <a:rPr lang="de-DE" dirty="0"/>
            <a:t> rechtmäßig</a:t>
          </a:r>
        </a:p>
      </dgm:t>
    </dgm:pt>
    <dgm:pt modelId="{F12EEFCD-5EAC-4A06-AB23-9CC5845EC0D3}" type="parTrans" cxnId="{01F02515-7132-48E6-BBD2-75337946BBFE}">
      <dgm:prSet/>
      <dgm:spPr/>
      <dgm:t>
        <a:bodyPr/>
        <a:lstStyle/>
        <a:p>
          <a:endParaRPr lang="de-DE"/>
        </a:p>
      </dgm:t>
    </dgm:pt>
    <dgm:pt modelId="{B75EBBE8-6DA6-4986-87C2-B9BBF203859D}" type="sibTrans" cxnId="{01F02515-7132-48E6-BBD2-75337946BBFE}">
      <dgm:prSet/>
      <dgm:spPr/>
      <dgm:t>
        <a:bodyPr/>
        <a:lstStyle/>
        <a:p>
          <a:endParaRPr lang="de-DE"/>
        </a:p>
      </dgm:t>
    </dgm:pt>
    <dgm:pt modelId="{8C7F07EC-4480-417D-9B5A-F5FC98496375}">
      <dgm:prSet/>
      <dgm:spPr>
        <a:solidFill>
          <a:srgbClr val="005F9B"/>
        </a:solidFill>
      </dgm:spPr>
      <dgm:t>
        <a:bodyPr/>
        <a:lstStyle/>
        <a:p>
          <a:r>
            <a:rPr lang="de-DE" dirty="0"/>
            <a:t>Belastender VA</a:t>
          </a:r>
        </a:p>
        <a:p>
          <a:r>
            <a:rPr lang="de-DE" dirty="0"/>
            <a:t>§ 48 I 1 VwVfG</a:t>
          </a:r>
        </a:p>
      </dgm:t>
    </dgm:pt>
    <dgm:pt modelId="{29E6CEC5-B5A7-4D2B-8828-4417143A9E13}" type="parTrans" cxnId="{63136321-C624-4023-AE74-43F10F8AC2FE}">
      <dgm:prSet/>
      <dgm:spPr/>
      <dgm:t>
        <a:bodyPr/>
        <a:lstStyle/>
        <a:p>
          <a:endParaRPr lang="de-DE"/>
        </a:p>
      </dgm:t>
    </dgm:pt>
    <dgm:pt modelId="{C172CD97-B01A-4C58-A7B3-6B46E518940F}" type="sibTrans" cxnId="{63136321-C624-4023-AE74-43F10F8AC2FE}">
      <dgm:prSet/>
      <dgm:spPr/>
      <dgm:t>
        <a:bodyPr/>
        <a:lstStyle/>
        <a:p>
          <a:endParaRPr lang="de-DE"/>
        </a:p>
      </dgm:t>
    </dgm:pt>
    <dgm:pt modelId="{F093A690-E2B4-4AB7-B38F-8D570B2086ED}">
      <dgm:prSet/>
      <dgm:spPr>
        <a:solidFill>
          <a:srgbClr val="005F9B"/>
        </a:solidFill>
      </dgm:spPr>
      <dgm:t>
        <a:bodyPr/>
        <a:lstStyle/>
        <a:p>
          <a:r>
            <a:rPr lang="de-DE" dirty="0"/>
            <a:t>Begünstigender VA</a:t>
          </a:r>
        </a:p>
        <a:p>
          <a:r>
            <a:rPr lang="de-DE" dirty="0"/>
            <a:t>§ 48 I 2, II-IV VwVfG</a:t>
          </a:r>
        </a:p>
      </dgm:t>
    </dgm:pt>
    <dgm:pt modelId="{A41EC01F-155C-454A-9ED7-C39D62949B41}" type="parTrans" cxnId="{A16B9D51-08DB-466C-8782-59C0032E1E39}">
      <dgm:prSet/>
      <dgm:spPr/>
      <dgm:t>
        <a:bodyPr/>
        <a:lstStyle/>
        <a:p>
          <a:endParaRPr lang="de-DE"/>
        </a:p>
      </dgm:t>
    </dgm:pt>
    <dgm:pt modelId="{1B08641A-BCCA-47DC-9E76-514AFCD6A918}" type="sibTrans" cxnId="{A16B9D51-08DB-466C-8782-59C0032E1E39}">
      <dgm:prSet/>
      <dgm:spPr/>
      <dgm:t>
        <a:bodyPr/>
        <a:lstStyle/>
        <a:p>
          <a:endParaRPr lang="de-DE"/>
        </a:p>
      </dgm:t>
    </dgm:pt>
    <dgm:pt modelId="{55D294A1-8486-43EE-8959-109DD95AC408}">
      <dgm:prSet/>
      <dgm:spPr>
        <a:solidFill>
          <a:srgbClr val="005F9B"/>
        </a:solidFill>
      </dgm:spPr>
      <dgm:t>
        <a:bodyPr/>
        <a:lstStyle/>
        <a:p>
          <a:r>
            <a:rPr lang="de-DE" dirty="0"/>
            <a:t>Geldleistung oder teilbare Sachleistung</a:t>
          </a:r>
        </a:p>
        <a:p>
          <a:r>
            <a:rPr lang="de-DE" dirty="0"/>
            <a:t>§ 48 II, IV VwVfG</a:t>
          </a:r>
        </a:p>
      </dgm:t>
    </dgm:pt>
    <dgm:pt modelId="{CF0AC8E4-0930-4291-861E-E0C7117207FF}" type="parTrans" cxnId="{FEC1D9B3-1DD0-45BC-9749-259DEDAAA432}">
      <dgm:prSet/>
      <dgm:spPr/>
      <dgm:t>
        <a:bodyPr/>
        <a:lstStyle/>
        <a:p>
          <a:endParaRPr lang="de-DE"/>
        </a:p>
      </dgm:t>
    </dgm:pt>
    <dgm:pt modelId="{4D36B426-DDC6-4244-8370-A13EADC68E2E}" type="sibTrans" cxnId="{FEC1D9B3-1DD0-45BC-9749-259DEDAAA432}">
      <dgm:prSet/>
      <dgm:spPr/>
      <dgm:t>
        <a:bodyPr/>
        <a:lstStyle/>
        <a:p>
          <a:endParaRPr lang="de-DE"/>
        </a:p>
      </dgm:t>
    </dgm:pt>
    <dgm:pt modelId="{E9E838BB-CDAE-4F69-924F-8DE8EDC60404}">
      <dgm:prSet/>
      <dgm:spPr>
        <a:solidFill>
          <a:srgbClr val="005F9B"/>
        </a:solidFill>
      </dgm:spPr>
      <dgm:t>
        <a:bodyPr/>
        <a:lstStyle/>
        <a:p>
          <a:r>
            <a:rPr lang="de-DE" dirty="0"/>
            <a:t>Sonstiger VA</a:t>
          </a:r>
        </a:p>
        <a:p>
          <a:r>
            <a:rPr lang="de-DE" dirty="0"/>
            <a:t>§ 48 </a:t>
          </a:r>
          <a:r>
            <a:rPr lang="de-DE" dirty="0" smtClean="0"/>
            <a:t>I, III, </a:t>
          </a:r>
          <a:r>
            <a:rPr lang="de-DE" dirty="0"/>
            <a:t>IV VwVfG</a:t>
          </a:r>
        </a:p>
      </dgm:t>
    </dgm:pt>
    <dgm:pt modelId="{88529DBE-1A3B-4B3A-B364-527018BA1CB4}" type="parTrans" cxnId="{79664766-D6F0-4E42-A374-7437AAC14B26}">
      <dgm:prSet/>
      <dgm:spPr/>
      <dgm:t>
        <a:bodyPr/>
        <a:lstStyle/>
        <a:p>
          <a:endParaRPr lang="de-DE"/>
        </a:p>
      </dgm:t>
    </dgm:pt>
    <dgm:pt modelId="{1100838D-3290-4BC9-8C60-7FA4A3CC11CA}" type="sibTrans" cxnId="{79664766-D6F0-4E42-A374-7437AAC14B26}">
      <dgm:prSet/>
      <dgm:spPr/>
      <dgm:t>
        <a:bodyPr/>
        <a:lstStyle/>
        <a:p>
          <a:endParaRPr lang="de-DE"/>
        </a:p>
      </dgm:t>
    </dgm:pt>
    <dgm:pt modelId="{EB0695BD-E2F0-47EC-8C1C-D13F0C53CD39}">
      <dgm:prSet/>
      <dgm:spPr>
        <a:solidFill>
          <a:srgbClr val="50A6D3"/>
        </a:solidFill>
      </dgm:spPr>
      <dgm:t>
        <a:bodyPr/>
        <a:lstStyle/>
        <a:p>
          <a:r>
            <a:rPr lang="de-DE" dirty="0"/>
            <a:t>Belastender VA</a:t>
          </a:r>
        </a:p>
        <a:p>
          <a:r>
            <a:rPr lang="de-DE" dirty="0"/>
            <a:t>§ 49 I VwVfG</a:t>
          </a:r>
        </a:p>
      </dgm:t>
    </dgm:pt>
    <dgm:pt modelId="{705637AB-7C45-4B69-9DFD-5483E6C2C3D5}" type="parTrans" cxnId="{C2E76B57-5A0C-45EA-89CE-2734C27327D3}">
      <dgm:prSet/>
      <dgm:spPr/>
      <dgm:t>
        <a:bodyPr/>
        <a:lstStyle/>
        <a:p>
          <a:endParaRPr lang="de-DE"/>
        </a:p>
      </dgm:t>
    </dgm:pt>
    <dgm:pt modelId="{9CC7AE99-A39E-4566-982C-F03EDE3DE51F}" type="sibTrans" cxnId="{C2E76B57-5A0C-45EA-89CE-2734C27327D3}">
      <dgm:prSet/>
      <dgm:spPr/>
      <dgm:t>
        <a:bodyPr/>
        <a:lstStyle/>
        <a:p>
          <a:endParaRPr lang="de-DE"/>
        </a:p>
      </dgm:t>
    </dgm:pt>
    <dgm:pt modelId="{4D02B95C-6F42-407D-A0E6-D0E43D2B18B5}">
      <dgm:prSet/>
      <dgm:spPr>
        <a:solidFill>
          <a:srgbClr val="50A6D3"/>
        </a:solidFill>
      </dgm:spPr>
      <dgm:t>
        <a:bodyPr/>
        <a:lstStyle/>
        <a:p>
          <a:r>
            <a:rPr lang="de-DE" dirty="0"/>
            <a:t>Begünstigender VA</a:t>
          </a:r>
        </a:p>
        <a:p>
          <a:r>
            <a:rPr lang="de-DE" dirty="0"/>
            <a:t>§ 49 II, III VwVfG</a:t>
          </a:r>
        </a:p>
      </dgm:t>
    </dgm:pt>
    <dgm:pt modelId="{9665C17D-B6F2-481A-A9C7-94918231DD39}" type="parTrans" cxnId="{B6211934-07C8-42EA-AEEF-A43D460681AF}">
      <dgm:prSet/>
      <dgm:spPr/>
      <dgm:t>
        <a:bodyPr/>
        <a:lstStyle/>
        <a:p>
          <a:endParaRPr lang="de-DE"/>
        </a:p>
      </dgm:t>
    </dgm:pt>
    <dgm:pt modelId="{7393EC41-CBD2-4A2D-8DAD-A75A9223CA50}" type="sibTrans" cxnId="{B6211934-07C8-42EA-AEEF-A43D460681AF}">
      <dgm:prSet/>
      <dgm:spPr/>
      <dgm:t>
        <a:bodyPr/>
        <a:lstStyle/>
        <a:p>
          <a:endParaRPr lang="de-DE"/>
        </a:p>
      </dgm:t>
    </dgm:pt>
    <dgm:pt modelId="{2A52ED27-D048-4865-B310-B77F9A19C870}">
      <dgm:prSet/>
      <dgm:spPr>
        <a:solidFill>
          <a:srgbClr val="50A6D3"/>
        </a:solidFill>
      </dgm:spPr>
      <dgm:t>
        <a:bodyPr/>
        <a:lstStyle/>
        <a:p>
          <a:r>
            <a:rPr lang="de-DE" dirty="0"/>
            <a:t>Geldleistung oder teilbare Sachleistung</a:t>
          </a:r>
        </a:p>
        <a:p>
          <a:r>
            <a:rPr lang="de-DE" dirty="0"/>
            <a:t>§ 49 III VwVfG</a:t>
          </a:r>
        </a:p>
      </dgm:t>
    </dgm:pt>
    <dgm:pt modelId="{1D0DD2A7-359D-4B01-95C0-648ACFBBAFFB}" type="parTrans" cxnId="{F9BE52E9-C01E-4138-8136-F18BC3195415}">
      <dgm:prSet/>
      <dgm:spPr/>
      <dgm:t>
        <a:bodyPr/>
        <a:lstStyle/>
        <a:p>
          <a:endParaRPr lang="de-DE"/>
        </a:p>
      </dgm:t>
    </dgm:pt>
    <dgm:pt modelId="{7591D54D-E7EC-4A92-B41F-C19CFFF02145}" type="sibTrans" cxnId="{F9BE52E9-C01E-4138-8136-F18BC3195415}">
      <dgm:prSet/>
      <dgm:spPr/>
      <dgm:t>
        <a:bodyPr/>
        <a:lstStyle/>
        <a:p>
          <a:endParaRPr lang="de-DE"/>
        </a:p>
      </dgm:t>
    </dgm:pt>
    <dgm:pt modelId="{6B0E35AB-6253-4473-A28A-D1AF978918A6}">
      <dgm:prSet/>
      <dgm:spPr>
        <a:solidFill>
          <a:srgbClr val="50A6D3"/>
        </a:solidFill>
      </dgm:spPr>
      <dgm:t>
        <a:bodyPr/>
        <a:lstStyle/>
        <a:p>
          <a:r>
            <a:rPr lang="de-DE" dirty="0" smtClean="0"/>
            <a:t>§ </a:t>
          </a:r>
          <a:r>
            <a:rPr lang="de-DE" dirty="0"/>
            <a:t>49 II VwVfG</a:t>
          </a:r>
        </a:p>
      </dgm:t>
    </dgm:pt>
    <dgm:pt modelId="{67EA0AC2-1B1A-4931-8233-2097EAACD5E4}" type="parTrans" cxnId="{CC60BA91-A21D-40B3-92D9-8909EEA01F5B}">
      <dgm:prSet/>
      <dgm:spPr/>
      <dgm:t>
        <a:bodyPr/>
        <a:lstStyle/>
        <a:p>
          <a:endParaRPr lang="de-DE"/>
        </a:p>
      </dgm:t>
    </dgm:pt>
    <dgm:pt modelId="{134C75F9-CE38-4DC3-B19C-19E66EC26251}" type="sibTrans" cxnId="{CC60BA91-A21D-40B3-92D9-8909EEA01F5B}">
      <dgm:prSet/>
      <dgm:spPr/>
      <dgm:t>
        <a:bodyPr/>
        <a:lstStyle/>
        <a:p>
          <a:endParaRPr lang="de-DE"/>
        </a:p>
      </dgm:t>
    </dgm:pt>
    <dgm:pt modelId="{41FED538-D7F8-4E92-8F10-27FDAB656C8D}" type="pres">
      <dgm:prSet presAssocID="{9DBB9933-6F04-4D78-8473-17B5C4F282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6B0624E3-049B-44F3-870E-47795540D7C7}" type="pres">
      <dgm:prSet presAssocID="{8509AD79-E089-4F28-9086-D82C4D14F9DB}" presName="hierRoot1" presStyleCnt="0">
        <dgm:presLayoutVars>
          <dgm:hierBranch val="init"/>
        </dgm:presLayoutVars>
      </dgm:prSet>
      <dgm:spPr/>
    </dgm:pt>
    <dgm:pt modelId="{05672710-796B-4F5B-A406-DB3F8654FEDC}" type="pres">
      <dgm:prSet presAssocID="{8509AD79-E089-4F28-9086-D82C4D14F9DB}" presName="rootComposite1" presStyleCnt="0"/>
      <dgm:spPr/>
    </dgm:pt>
    <dgm:pt modelId="{DD06416E-FD4D-4997-9E6B-60EE78F3FB40}" type="pres">
      <dgm:prSet presAssocID="{8509AD79-E089-4F28-9086-D82C4D14F9D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4BD33A2-A4D2-4C74-AADB-012547A616E0}" type="pres">
      <dgm:prSet presAssocID="{8509AD79-E089-4F28-9086-D82C4D14F9DB}" presName="rootConnector1" presStyleLbl="node1" presStyleIdx="0" presStyleCnt="0"/>
      <dgm:spPr/>
      <dgm:t>
        <a:bodyPr/>
        <a:lstStyle/>
        <a:p>
          <a:endParaRPr lang="de-DE"/>
        </a:p>
      </dgm:t>
    </dgm:pt>
    <dgm:pt modelId="{CF474B77-1E4B-4186-A36C-54B94D6890AB}" type="pres">
      <dgm:prSet presAssocID="{8509AD79-E089-4F28-9086-D82C4D14F9DB}" presName="hierChild2" presStyleCnt="0"/>
      <dgm:spPr/>
    </dgm:pt>
    <dgm:pt modelId="{7662A16C-ED11-4F7D-B138-5106A32EAC7C}" type="pres">
      <dgm:prSet presAssocID="{09770A33-9361-481E-B13F-79CFFCAF26A1}" presName="Name37" presStyleLbl="parChTrans1D2" presStyleIdx="0" presStyleCnt="2"/>
      <dgm:spPr/>
      <dgm:t>
        <a:bodyPr/>
        <a:lstStyle/>
        <a:p>
          <a:endParaRPr lang="de-DE"/>
        </a:p>
      </dgm:t>
    </dgm:pt>
    <dgm:pt modelId="{7A775C1F-4CE6-4C17-B180-5C1773B8DA4E}" type="pres">
      <dgm:prSet presAssocID="{1A893FD9-E22A-4809-B1D6-0E7567EE6454}" presName="hierRoot2" presStyleCnt="0">
        <dgm:presLayoutVars>
          <dgm:hierBranch val="init"/>
        </dgm:presLayoutVars>
      </dgm:prSet>
      <dgm:spPr/>
    </dgm:pt>
    <dgm:pt modelId="{8E6E5067-F5F4-4C29-BB85-4782A66868B4}" type="pres">
      <dgm:prSet presAssocID="{1A893FD9-E22A-4809-B1D6-0E7567EE6454}" presName="rootComposite" presStyleCnt="0"/>
      <dgm:spPr/>
    </dgm:pt>
    <dgm:pt modelId="{43585896-857A-4FA8-8AC8-3656289CEB83}" type="pres">
      <dgm:prSet presAssocID="{1A893FD9-E22A-4809-B1D6-0E7567EE645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C096984-AEE6-439E-A953-69E077D36405}" type="pres">
      <dgm:prSet presAssocID="{1A893FD9-E22A-4809-B1D6-0E7567EE6454}" presName="rootConnector" presStyleLbl="node2" presStyleIdx="0" presStyleCnt="2"/>
      <dgm:spPr/>
      <dgm:t>
        <a:bodyPr/>
        <a:lstStyle/>
        <a:p>
          <a:endParaRPr lang="de-DE"/>
        </a:p>
      </dgm:t>
    </dgm:pt>
    <dgm:pt modelId="{97911CDD-50B0-46C3-B253-B9CB70C9BB5C}" type="pres">
      <dgm:prSet presAssocID="{1A893FD9-E22A-4809-B1D6-0E7567EE6454}" presName="hierChild4" presStyleCnt="0"/>
      <dgm:spPr/>
    </dgm:pt>
    <dgm:pt modelId="{E8DC58A8-BDF7-43D6-8EA9-1E4F86B4D547}" type="pres">
      <dgm:prSet presAssocID="{29E6CEC5-B5A7-4D2B-8828-4417143A9E13}" presName="Name37" presStyleLbl="parChTrans1D3" presStyleIdx="0" presStyleCnt="4"/>
      <dgm:spPr/>
      <dgm:t>
        <a:bodyPr/>
        <a:lstStyle/>
        <a:p>
          <a:endParaRPr lang="de-DE"/>
        </a:p>
      </dgm:t>
    </dgm:pt>
    <dgm:pt modelId="{A8EF5142-E2CC-46B6-87B1-CCA8B28B1083}" type="pres">
      <dgm:prSet presAssocID="{8C7F07EC-4480-417D-9B5A-F5FC98496375}" presName="hierRoot2" presStyleCnt="0">
        <dgm:presLayoutVars>
          <dgm:hierBranch val="init"/>
        </dgm:presLayoutVars>
      </dgm:prSet>
      <dgm:spPr/>
    </dgm:pt>
    <dgm:pt modelId="{CB53527E-4B9A-4745-A00B-39514632B4D2}" type="pres">
      <dgm:prSet presAssocID="{8C7F07EC-4480-417D-9B5A-F5FC98496375}" presName="rootComposite" presStyleCnt="0"/>
      <dgm:spPr/>
    </dgm:pt>
    <dgm:pt modelId="{B89F3706-CC74-4178-A1DA-6768500AE588}" type="pres">
      <dgm:prSet presAssocID="{8C7F07EC-4480-417D-9B5A-F5FC98496375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2BE5EFC-7890-4D57-A213-35AE5E2FD559}" type="pres">
      <dgm:prSet presAssocID="{8C7F07EC-4480-417D-9B5A-F5FC98496375}" presName="rootConnector" presStyleLbl="node3" presStyleIdx="0" presStyleCnt="4"/>
      <dgm:spPr/>
      <dgm:t>
        <a:bodyPr/>
        <a:lstStyle/>
        <a:p>
          <a:endParaRPr lang="de-DE"/>
        </a:p>
      </dgm:t>
    </dgm:pt>
    <dgm:pt modelId="{7181ECCC-FB38-4AB7-8986-41D330A588DE}" type="pres">
      <dgm:prSet presAssocID="{8C7F07EC-4480-417D-9B5A-F5FC98496375}" presName="hierChild4" presStyleCnt="0"/>
      <dgm:spPr/>
    </dgm:pt>
    <dgm:pt modelId="{85202136-E0E4-4D96-87CB-4DED06FD4F9A}" type="pres">
      <dgm:prSet presAssocID="{8C7F07EC-4480-417D-9B5A-F5FC98496375}" presName="hierChild5" presStyleCnt="0"/>
      <dgm:spPr/>
    </dgm:pt>
    <dgm:pt modelId="{5BF988DD-8E75-4266-8268-61E8903E6FA2}" type="pres">
      <dgm:prSet presAssocID="{A41EC01F-155C-454A-9ED7-C39D62949B41}" presName="Name37" presStyleLbl="parChTrans1D3" presStyleIdx="1" presStyleCnt="4"/>
      <dgm:spPr/>
      <dgm:t>
        <a:bodyPr/>
        <a:lstStyle/>
        <a:p>
          <a:endParaRPr lang="de-DE"/>
        </a:p>
      </dgm:t>
    </dgm:pt>
    <dgm:pt modelId="{9863B67B-3A0E-4A6A-92CC-6D36DAFE5E05}" type="pres">
      <dgm:prSet presAssocID="{F093A690-E2B4-4AB7-B38F-8D570B2086ED}" presName="hierRoot2" presStyleCnt="0">
        <dgm:presLayoutVars>
          <dgm:hierBranch/>
        </dgm:presLayoutVars>
      </dgm:prSet>
      <dgm:spPr/>
    </dgm:pt>
    <dgm:pt modelId="{6B9620E9-5E69-4A1D-A91F-784E71B959D4}" type="pres">
      <dgm:prSet presAssocID="{F093A690-E2B4-4AB7-B38F-8D570B2086ED}" presName="rootComposite" presStyleCnt="0"/>
      <dgm:spPr/>
    </dgm:pt>
    <dgm:pt modelId="{6C7B4EC6-75E1-4EC3-B124-5994E8E19E4C}" type="pres">
      <dgm:prSet presAssocID="{F093A690-E2B4-4AB7-B38F-8D570B2086ED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9B5F7CD-BA0A-44BD-BC88-8A4A3622C2BC}" type="pres">
      <dgm:prSet presAssocID="{F093A690-E2B4-4AB7-B38F-8D570B2086ED}" presName="rootConnector" presStyleLbl="node3" presStyleIdx="1" presStyleCnt="4"/>
      <dgm:spPr/>
      <dgm:t>
        <a:bodyPr/>
        <a:lstStyle/>
        <a:p>
          <a:endParaRPr lang="de-DE"/>
        </a:p>
      </dgm:t>
    </dgm:pt>
    <dgm:pt modelId="{1A0A5F25-95CE-41D8-8E89-08B3E3CD1F69}" type="pres">
      <dgm:prSet presAssocID="{F093A690-E2B4-4AB7-B38F-8D570B2086ED}" presName="hierChild4" presStyleCnt="0"/>
      <dgm:spPr/>
    </dgm:pt>
    <dgm:pt modelId="{0D7E670D-79AA-4D5E-BF48-BB1A143E8A0D}" type="pres">
      <dgm:prSet presAssocID="{CF0AC8E4-0930-4291-861E-E0C7117207FF}" presName="Name35" presStyleLbl="parChTrans1D4" presStyleIdx="0" presStyleCnt="4"/>
      <dgm:spPr/>
      <dgm:t>
        <a:bodyPr/>
        <a:lstStyle/>
        <a:p>
          <a:endParaRPr lang="de-DE"/>
        </a:p>
      </dgm:t>
    </dgm:pt>
    <dgm:pt modelId="{D79EE7E9-CAD4-49A3-81C1-FD43FD0FDBD2}" type="pres">
      <dgm:prSet presAssocID="{55D294A1-8486-43EE-8959-109DD95AC408}" presName="hierRoot2" presStyleCnt="0">
        <dgm:presLayoutVars>
          <dgm:hierBranch/>
        </dgm:presLayoutVars>
      </dgm:prSet>
      <dgm:spPr/>
    </dgm:pt>
    <dgm:pt modelId="{4AE0B678-F647-474F-B860-AFC89631C9C0}" type="pres">
      <dgm:prSet presAssocID="{55D294A1-8486-43EE-8959-109DD95AC408}" presName="rootComposite" presStyleCnt="0"/>
      <dgm:spPr/>
    </dgm:pt>
    <dgm:pt modelId="{9C7B2E22-CB71-4E6B-962F-EA54C6834582}" type="pres">
      <dgm:prSet presAssocID="{55D294A1-8486-43EE-8959-109DD95AC408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FDCA871-FB45-42C5-B2AF-718A1BE24C5D}" type="pres">
      <dgm:prSet presAssocID="{55D294A1-8486-43EE-8959-109DD95AC408}" presName="rootConnector" presStyleLbl="node4" presStyleIdx="0" presStyleCnt="4"/>
      <dgm:spPr/>
      <dgm:t>
        <a:bodyPr/>
        <a:lstStyle/>
        <a:p>
          <a:endParaRPr lang="de-DE"/>
        </a:p>
      </dgm:t>
    </dgm:pt>
    <dgm:pt modelId="{3D2022C4-F0DE-48BF-BDF1-522F5037B038}" type="pres">
      <dgm:prSet presAssocID="{55D294A1-8486-43EE-8959-109DD95AC408}" presName="hierChild4" presStyleCnt="0"/>
      <dgm:spPr/>
    </dgm:pt>
    <dgm:pt modelId="{5A6DD602-4FE9-454D-830C-7004C246713B}" type="pres">
      <dgm:prSet presAssocID="{55D294A1-8486-43EE-8959-109DD95AC408}" presName="hierChild5" presStyleCnt="0"/>
      <dgm:spPr/>
    </dgm:pt>
    <dgm:pt modelId="{73D38663-7463-4766-8354-1CF41EDA9760}" type="pres">
      <dgm:prSet presAssocID="{88529DBE-1A3B-4B3A-B364-527018BA1CB4}" presName="Name35" presStyleLbl="parChTrans1D4" presStyleIdx="1" presStyleCnt="4"/>
      <dgm:spPr/>
      <dgm:t>
        <a:bodyPr/>
        <a:lstStyle/>
        <a:p>
          <a:endParaRPr lang="de-DE"/>
        </a:p>
      </dgm:t>
    </dgm:pt>
    <dgm:pt modelId="{A8B0F90C-3368-40F5-BE15-AD8CB0B9EB8A}" type="pres">
      <dgm:prSet presAssocID="{E9E838BB-CDAE-4F69-924F-8DE8EDC60404}" presName="hierRoot2" presStyleCnt="0">
        <dgm:presLayoutVars>
          <dgm:hierBranch/>
        </dgm:presLayoutVars>
      </dgm:prSet>
      <dgm:spPr/>
    </dgm:pt>
    <dgm:pt modelId="{35D190C2-5446-47CF-83C9-3F950DDF7C3A}" type="pres">
      <dgm:prSet presAssocID="{E9E838BB-CDAE-4F69-924F-8DE8EDC60404}" presName="rootComposite" presStyleCnt="0"/>
      <dgm:spPr/>
    </dgm:pt>
    <dgm:pt modelId="{3F6C9F98-76E5-498C-A77F-B1708AE21007}" type="pres">
      <dgm:prSet presAssocID="{E9E838BB-CDAE-4F69-924F-8DE8EDC60404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49A64E5-F461-4670-8EA3-A757FF81CCF5}" type="pres">
      <dgm:prSet presAssocID="{E9E838BB-CDAE-4F69-924F-8DE8EDC60404}" presName="rootConnector" presStyleLbl="node4" presStyleIdx="1" presStyleCnt="4"/>
      <dgm:spPr/>
      <dgm:t>
        <a:bodyPr/>
        <a:lstStyle/>
        <a:p>
          <a:endParaRPr lang="de-DE"/>
        </a:p>
      </dgm:t>
    </dgm:pt>
    <dgm:pt modelId="{DEA26CA7-51BD-4B3E-9D44-876374C2A0C8}" type="pres">
      <dgm:prSet presAssocID="{E9E838BB-CDAE-4F69-924F-8DE8EDC60404}" presName="hierChild4" presStyleCnt="0"/>
      <dgm:spPr/>
    </dgm:pt>
    <dgm:pt modelId="{33700C0E-4F37-42AB-A483-D68958CF628E}" type="pres">
      <dgm:prSet presAssocID="{E9E838BB-CDAE-4F69-924F-8DE8EDC60404}" presName="hierChild5" presStyleCnt="0"/>
      <dgm:spPr/>
    </dgm:pt>
    <dgm:pt modelId="{300D29C8-728B-4EC8-8D22-6592FAB4FA6D}" type="pres">
      <dgm:prSet presAssocID="{F093A690-E2B4-4AB7-B38F-8D570B2086ED}" presName="hierChild5" presStyleCnt="0"/>
      <dgm:spPr/>
    </dgm:pt>
    <dgm:pt modelId="{40DF6987-4205-436A-BF8F-22E479ED7F41}" type="pres">
      <dgm:prSet presAssocID="{1A893FD9-E22A-4809-B1D6-0E7567EE6454}" presName="hierChild5" presStyleCnt="0"/>
      <dgm:spPr/>
    </dgm:pt>
    <dgm:pt modelId="{D2EBC6F9-49C7-4BA8-AC6D-FA725B97D0E8}" type="pres">
      <dgm:prSet presAssocID="{F12EEFCD-5EAC-4A06-AB23-9CC5845EC0D3}" presName="Name37" presStyleLbl="parChTrans1D2" presStyleIdx="1" presStyleCnt="2"/>
      <dgm:spPr/>
      <dgm:t>
        <a:bodyPr/>
        <a:lstStyle/>
        <a:p>
          <a:endParaRPr lang="de-DE"/>
        </a:p>
      </dgm:t>
    </dgm:pt>
    <dgm:pt modelId="{706F1B24-6C60-4301-AC3D-E68F2F6B77A2}" type="pres">
      <dgm:prSet presAssocID="{FB53020E-321F-40C0-A130-80A62CCAB98F}" presName="hierRoot2" presStyleCnt="0">
        <dgm:presLayoutVars>
          <dgm:hierBranch val="init"/>
        </dgm:presLayoutVars>
      </dgm:prSet>
      <dgm:spPr/>
    </dgm:pt>
    <dgm:pt modelId="{26A8952E-D4D7-403D-AD66-F473621ECF90}" type="pres">
      <dgm:prSet presAssocID="{FB53020E-321F-40C0-A130-80A62CCAB98F}" presName="rootComposite" presStyleCnt="0"/>
      <dgm:spPr/>
    </dgm:pt>
    <dgm:pt modelId="{3AC9AABE-5F15-4B2E-8B58-A08BA8032961}" type="pres">
      <dgm:prSet presAssocID="{FB53020E-321F-40C0-A130-80A62CCAB98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E90781A-B6C5-40F9-90DA-329D3E84AB98}" type="pres">
      <dgm:prSet presAssocID="{FB53020E-321F-40C0-A130-80A62CCAB98F}" presName="rootConnector" presStyleLbl="node2" presStyleIdx="1" presStyleCnt="2"/>
      <dgm:spPr/>
      <dgm:t>
        <a:bodyPr/>
        <a:lstStyle/>
        <a:p>
          <a:endParaRPr lang="de-DE"/>
        </a:p>
      </dgm:t>
    </dgm:pt>
    <dgm:pt modelId="{857926A0-7B52-492B-A63A-1C84CB108A63}" type="pres">
      <dgm:prSet presAssocID="{FB53020E-321F-40C0-A130-80A62CCAB98F}" presName="hierChild4" presStyleCnt="0"/>
      <dgm:spPr/>
    </dgm:pt>
    <dgm:pt modelId="{838DE6E2-0C41-4F10-A15A-3ABB70B1F67F}" type="pres">
      <dgm:prSet presAssocID="{705637AB-7C45-4B69-9DFD-5483E6C2C3D5}" presName="Name37" presStyleLbl="parChTrans1D3" presStyleIdx="2" presStyleCnt="4"/>
      <dgm:spPr/>
      <dgm:t>
        <a:bodyPr/>
        <a:lstStyle/>
        <a:p>
          <a:endParaRPr lang="de-DE"/>
        </a:p>
      </dgm:t>
    </dgm:pt>
    <dgm:pt modelId="{B5821B7D-E0E9-4146-9B0A-F305319F91CD}" type="pres">
      <dgm:prSet presAssocID="{EB0695BD-E2F0-47EC-8C1C-D13F0C53CD39}" presName="hierRoot2" presStyleCnt="0">
        <dgm:presLayoutVars>
          <dgm:hierBranch val="init"/>
        </dgm:presLayoutVars>
      </dgm:prSet>
      <dgm:spPr/>
    </dgm:pt>
    <dgm:pt modelId="{791B2D3E-B499-44FD-A0A4-A79BD31DAA35}" type="pres">
      <dgm:prSet presAssocID="{EB0695BD-E2F0-47EC-8C1C-D13F0C53CD39}" presName="rootComposite" presStyleCnt="0"/>
      <dgm:spPr/>
    </dgm:pt>
    <dgm:pt modelId="{C51218FE-3BA5-4710-BE3D-F4917D39C91C}" type="pres">
      <dgm:prSet presAssocID="{EB0695BD-E2F0-47EC-8C1C-D13F0C53CD39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C866D06-3B60-4A80-858E-80DB4F0CE2CD}" type="pres">
      <dgm:prSet presAssocID="{EB0695BD-E2F0-47EC-8C1C-D13F0C53CD39}" presName="rootConnector" presStyleLbl="node3" presStyleIdx="2" presStyleCnt="4"/>
      <dgm:spPr/>
      <dgm:t>
        <a:bodyPr/>
        <a:lstStyle/>
        <a:p>
          <a:endParaRPr lang="de-DE"/>
        </a:p>
      </dgm:t>
    </dgm:pt>
    <dgm:pt modelId="{0F9FB04F-CC3D-4FB6-8B44-DABC097F45A7}" type="pres">
      <dgm:prSet presAssocID="{EB0695BD-E2F0-47EC-8C1C-D13F0C53CD39}" presName="hierChild4" presStyleCnt="0"/>
      <dgm:spPr/>
    </dgm:pt>
    <dgm:pt modelId="{CCA1BBCD-3029-46DE-A433-DFED6F040AB7}" type="pres">
      <dgm:prSet presAssocID="{EB0695BD-E2F0-47EC-8C1C-D13F0C53CD39}" presName="hierChild5" presStyleCnt="0"/>
      <dgm:spPr/>
    </dgm:pt>
    <dgm:pt modelId="{5DCCF39E-2D4F-4682-9747-969B083756F7}" type="pres">
      <dgm:prSet presAssocID="{9665C17D-B6F2-481A-A9C7-94918231DD39}" presName="Name37" presStyleLbl="parChTrans1D3" presStyleIdx="3" presStyleCnt="4"/>
      <dgm:spPr/>
      <dgm:t>
        <a:bodyPr/>
        <a:lstStyle/>
        <a:p>
          <a:endParaRPr lang="de-DE"/>
        </a:p>
      </dgm:t>
    </dgm:pt>
    <dgm:pt modelId="{CFBCEB38-A9D0-4CB6-B483-0EDF5300A18A}" type="pres">
      <dgm:prSet presAssocID="{4D02B95C-6F42-407D-A0E6-D0E43D2B18B5}" presName="hierRoot2" presStyleCnt="0">
        <dgm:presLayoutVars>
          <dgm:hierBranch/>
        </dgm:presLayoutVars>
      </dgm:prSet>
      <dgm:spPr/>
    </dgm:pt>
    <dgm:pt modelId="{D6D4A09C-B31B-4115-B055-9DDE80B4EF0D}" type="pres">
      <dgm:prSet presAssocID="{4D02B95C-6F42-407D-A0E6-D0E43D2B18B5}" presName="rootComposite" presStyleCnt="0"/>
      <dgm:spPr/>
    </dgm:pt>
    <dgm:pt modelId="{80C30841-F4EC-4EEA-8CBC-82D4398FA332}" type="pres">
      <dgm:prSet presAssocID="{4D02B95C-6F42-407D-A0E6-D0E43D2B18B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08DE648-5CC2-4787-99CB-8E54BA6BAB8E}" type="pres">
      <dgm:prSet presAssocID="{4D02B95C-6F42-407D-A0E6-D0E43D2B18B5}" presName="rootConnector" presStyleLbl="node3" presStyleIdx="3" presStyleCnt="4"/>
      <dgm:spPr/>
      <dgm:t>
        <a:bodyPr/>
        <a:lstStyle/>
        <a:p>
          <a:endParaRPr lang="de-DE"/>
        </a:p>
      </dgm:t>
    </dgm:pt>
    <dgm:pt modelId="{C1ED914B-F40D-485B-ABF7-AA03F31D545E}" type="pres">
      <dgm:prSet presAssocID="{4D02B95C-6F42-407D-A0E6-D0E43D2B18B5}" presName="hierChild4" presStyleCnt="0"/>
      <dgm:spPr/>
    </dgm:pt>
    <dgm:pt modelId="{78B4634E-3441-4E9E-9C8F-39C4CBAA7A41}" type="pres">
      <dgm:prSet presAssocID="{1D0DD2A7-359D-4B01-95C0-648ACFBBAFFB}" presName="Name35" presStyleLbl="parChTrans1D4" presStyleIdx="2" presStyleCnt="4"/>
      <dgm:spPr/>
      <dgm:t>
        <a:bodyPr/>
        <a:lstStyle/>
        <a:p>
          <a:endParaRPr lang="de-DE"/>
        </a:p>
      </dgm:t>
    </dgm:pt>
    <dgm:pt modelId="{E203448D-4473-45B4-AAF2-BE2363666AA1}" type="pres">
      <dgm:prSet presAssocID="{2A52ED27-D048-4865-B310-B77F9A19C870}" presName="hierRoot2" presStyleCnt="0">
        <dgm:presLayoutVars>
          <dgm:hierBranch/>
        </dgm:presLayoutVars>
      </dgm:prSet>
      <dgm:spPr/>
    </dgm:pt>
    <dgm:pt modelId="{D12FDA5B-EF1F-4B75-AA99-FD8D7E61E893}" type="pres">
      <dgm:prSet presAssocID="{2A52ED27-D048-4865-B310-B77F9A19C870}" presName="rootComposite" presStyleCnt="0"/>
      <dgm:spPr/>
    </dgm:pt>
    <dgm:pt modelId="{D7475BD1-77E5-499F-B1F2-C558F9ADFFC0}" type="pres">
      <dgm:prSet presAssocID="{2A52ED27-D048-4865-B310-B77F9A19C870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CA61719-FAF5-4559-A169-7E3108446913}" type="pres">
      <dgm:prSet presAssocID="{2A52ED27-D048-4865-B310-B77F9A19C870}" presName="rootConnector" presStyleLbl="node4" presStyleIdx="2" presStyleCnt="4"/>
      <dgm:spPr/>
      <dgm:t>
        <a:bodyPr/>
        <a:lstStyle/>
        <a:p>
          <a:endParaRPr lang="de-DE"/>
        </a:p>
      </dgm:t>
    </dgm:pt>
    <dgm:pt modelId="{0172A193-46D5-4067-AEE0-359328C20B0D}" type="pres">
      <dgm:prSet presAssocID="{2A52ED27-D048-4865-B310-B77F9A19C870}" presName="hierChild4" presStyleCnt="0"/>
      <dgm:spPr/>
    </dgm:pt>
    <dgm:pt modelId="{744B5729-3C65-42C5-A558-49C3493312B8}" type="pres">
      <dgm:prSet presAssocID="{2A52ED27-D048-4865-B310-B77F9A19C870}" presName="hierChild5" presStyleCnt="0"/>
      <dgm:spPr/>
    </dgm:pt>
    <dgm:pt modelId="{1BE75B07-E743-4F00-AC0D-293E42ACD451}" type="pres">
      <dgm:prSet presAssocID="{67EA0AC2-1B1A-4931-8233-2097EAACD5E4}" presName="Name35" presStyleLbl="parChTrans1D4" presStyleIdx="3" presStyleCnt="4"/>
      <dgm:spPr/>
      <dgm:t>
        <a:bodyPr/>
        <a:lstStyle/>
        <a:p>
          <a:endParaRPr lang="de-DE"/>
        </a:p>
      </dgm:t>
    </dgm:pt>
    <dgm:pt modelId="{287DD97A-A628-433B-B6C8-BC3DD46B6DC1}" type="pres">
      <dgm:prSet presAssocID="{6B0E35AB-6253-4473-A28A-D1AF978918A6}" presName="hierRoot2" presStyleCnt="0">
        <dgm:presLayoutVars>
          <dgm:hierBranch/>
        </dgm:presLayoutVars>
      </dgm:prSet>
      <dgm:spPr/>
    </dgm:pt>
    <dgm:pt modelId="{DB4A7C86-FF7A-47F8-BBD6-8A639441684E}" type="pres">
      <dgm:prSet presAssocID="{6B0E35AB-6253-4473-A28A-D1AF978918A6}" presName="rootComposite" presStyleCnt="0"/>
      <dgm:spPr/>
    </dgm:pt>
    <dgm:pt modelId="{488A87AC-6E35-459F-9891-80B1CE2D1281}" type="pres">
      <dgm:prSet presAssocID="{6B0E35AB-6253-4473-A28A-D1AF978918A6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0B3A59D-FDCE-4BC5-B3BF-90BD91FBF399}" type="pres">
      <dgm:prSet presAssocID="{6B0E35AB-6253-4473-A28A-D1AF978918A6}" presName="rootConnector" presStyleLbl="node4" presStyleIdx="3" presStyleCnt="4"/>
      <dgm:spPr/>
      <dgm:t>
        <a:bodyPr/>
        <a:lstStyle/>
        <a:p>
          <a:endParaRPr lang="de-DE"/>
        </a:p>
      </dgm:t>
    </dgm:pt>
    <dgm:pt modelId="{40B7B7A2-FA60-4862-86A3-7BEB2A4693FB}" type="pres">
      <dgm:prSet presAssocID="{6B0E35AB-6253-4473-A28A-D1AF978918A6}" presName="hierChild4" presStyleCnt="0"/>
      <dgm:spPr/>
    </dgm:pt>
    <dgm:pt modelId="{646A5E8D-2245-4F10-A004-F6C37B2190D7}" type="pres">
      <dgm:prSet presAssocID="{6B0E35AB-6253-4473-A28A-D1AF978918A6}" presName="hierChild5" presStyleCnt="0"/>
      <dgm:spPr/>
    </dgm:pt>
    <dgm:pt modelId="{90BD8844-69D1-4A65-8B0C-A26F4D121655}" type="pres">
      <dgm:prSet presAssocID="{4D02B95C-6F42-407D-A0E6-D0E43D2B18B5}" presName="hierChild5" presStyleCnt="0"/>
      <dgm:spPr/>
    </dgm:pt>
    <dgm:pt modelId="{502895EF-7433-4DCE-9FE9-CA9B38EB2BE2}" type="pres">
      <dgm:prSet presAssocID="{FB53020E-321F-40C0-A130-80A62CCAB98F}" presName="hierChild5" presStyleCnt="0"/>
      <dgm:spPr/>
    </dgm:pt>
    <dgm:pt modelId="{A7CB61F9-4597-434B-8C4E-C7ABF6FAAB08}" type="pres">
      <dgm:prSet presAssocID="{8509AD79-E089-4F28-9086-D82C4D14F9DB}" presName="hierChild3" presStyleCnt="0"/>
      <dgm:spPr/>
    </dgm:pt>
  </dgm:ptLst>
  <dgm:cxnLst>
    <dgm:cxn modelId="{B2914D95-0716-461A-B190-19A9AA965889}" type="presOf" srcId="{2A52ED27-D048-4865-B310-B77F9A19C870}" destId="{D7475BD1-77E5-499F-B1F2-C558F9ADFFC0}" srcOrd="0" destOrd="0" presId="urn:microsoft.com/office/officeart/2005/8/layout/orgChart1"/>
    <dgm:cxn modelId="{81C888D2-59AC-4A93-B44E-CBB7E45702B5}" type="presOf" srcId="{F093A690-E2B4-4AB7-B38F-8D570B2086ED}" destId="{D9B5F7CD-BA0A-44BD-BC88-8A4A3622C2BC}" srcOrd="1" destOrd="0" presId="urn:microsoft.com/office/officeart/2005/8/layout/orgChart1"/>
    <dgm:cxn modelId="{E5FB9FFC-3137-4EFE-A386-1D33EE0823BE}" type="presOf" srcId="{29E6CEC5-B5A7-4D2B-8828-4417143A9E13}" destId="{E8DC58A8-BDF7-43D6-8EA9-1E4F86B4D547}" srcOrd="0" destOrd="0" presId="urn:microsoft.com/office/officeart/2005/8/layout/orgChart1"/>
    <dgm:cxn modelId="{A16B9D51-08DB-466C-8782-59C0032E1E39}" srcId="{1A893FD9-E22A-4809-B1D6-0E7567EE6454}" destId="{F093A690-E2B4-4AB7-B38F-8D570B2086ED}" srcOrd="1" destOrd="0" parTransId="{A41EC01F-155C-454A-9ED7-C39D62949B41}" sibTransId="{1B08641A-BCCA-47DC-9E76-514AFCD6A918}"/>
    <dgm:cxn modelId="{5FDB50D2-899E-4664-AF9A-84742078B2A7}" type="presOf" srcId="{E9E838BB-CDAE-4F69-924F-8DE8EDC60404}" destId="{3F6C9F98-76E5-498C-A77F-B1708AE21007}" srcOrd="0" destOrd="0" presId="urn:microsoft.com/office/officeart/2005/8/layout/orgChart1"/>
    <dgm:cxn modelId="{AFA8E6E5-BEF1-44C4-8668-BBE3F05E6EF8}" srcId="{9DBB9933-6F04-4D78-8473-17B5C4F282B9}" destId="{8509AD79-E089-4F28-9086-D82C4D14F9DB}" srcOrd="0" destOrd="0" parTransId="{781ED19F-1881-4676-B301-ED765C9366D9}" sibTransId="{F8F6864A-7801-4566-A2F7-D18DB4B365EE}"/>
    <dgm:cxn modelId="{7D034B04-3A19-4C8E-A0EB-A65B069B1BD3}" type="presOf" srcId="{FB53020E-321F-40C0-A130-80A62CCAB98F}" destId="{3E90781A-B6C5-40F9-90DA-329D3E84AB98}" srcOrd="1" destOrd="0" presId="urn:microsoft.com/office/officeart/2005/8/layout/orgChart1"/>
    <dgm:cxn modelId="{D705E1EA-DDFC-4E66-9224-AA8393BFA3A6}" type="presOf" srcId="{2A52ED27-D048-4865-B310-B77F9A19C870}" destId="{5CA61719-FAF5-4559-A169-7E3108446913}" srcOrd="1" destOrd="0" presId="urn:microsoft.com/office/officeart/2005/8/layout/orgChart1"/>
    <dgm:cxn modelId="{8721321F-E713-4BFC-82F3-66455F94DD04}" type="presOf" srcId="{09770A33-9361-481E-B13F-79CFFCAF26A1}" destId="{7662A16C-ED11-4F7D-B138-5106A32EAC7C}" srcOrd="0" destOrd="0" presId="urn:microsoft.com/office/officeart/2005/8/layout/orgChart1"/>
    <dgm:cxn modelId="{D95E5213-415D-4460-9BC3-785279A32D40}" type="presOf" srcId="{4D02B95C-6F42-407D-A0E6-D0E43D2B18B5}" destId="{80C30841-F4EC-4EEA-8CBC-82D4398FA332}" srcOrd="0" destOrd="0" presId="urn:microsoft.com/office/officeart/2005/8/layout/orgChart1"/>
    <dgm:cxn modelId="{CC60BA91-A21D-40B3-92D9-8909EEA01F5B}" srcId="{4D02B95C-6F42-407D-A0E6-D0E43D2B18B5}" destId="{6B0E35AB-6253-4473-A28A-D1AF978918A6}" srcOrd="1" destOrd="0" parTransId="{67EA0AC2-1B1A-4931-8233-2097EAACD5E4}" sibTransId="{134C75F9-CE38-4DC3-B19C-19E66EC26251}"/>
    <dgm:cxn modelId="{B6211934-07C8-42EA-AEEF-A43D460681AF}" srcId="{FB53020E-321F-40C0-A130-80A62CCAB98F}" destId="{4D02B95C-6F42-407D-A0E6-D0E43D2B18B5}" srcOrd="1" destOrd="0" parTransId="{9665C17D-B6F2-481A-A9C7-94918231DD39}" sibTransId="{7393EC41-CBD2-4A2D-8DAD-A75A9223CA50}"/>
    <dgm:cxn modelId="{25411D79-EC9D-4F48-9F7A-35E134720F6E}" type="presOf" srcId="{CF0AC8E4-0930-4291-861E-E0C7117207FF}" destId="{0D7E670D-79AA-4D5E-BF48-BB1A143E8A0D}" srcOrd="0" destOrd="0" presId="urn:microsoft.com/office/officeart/2005/8/layout/orgChart1"/>
    <dgm:cxn modelId="{A158FE5A-2DC3-41DF-89F4-3078F2A5E0B0}" type="presOf" srcId="{4D02B95C-6F42-407D-A0E6-D0E43D2B18B5}" destId="{708DE648-5CC2-4787-99CB-8E54BA6BAB8E}" srcOrd="1" destOrd="0" presId="urn:microsoft.com/office/officeart/2005/8/layout/orgChart1"/>
    <dgm:cxn modelId="{43399B57-F2D4-4E4E-9717-33CBA9C56CDF}" type="presOf" srcId="{67EA0AC2-1B1A-4931-8233-2097EAACD5E4}" destId="{1BE75B07-E743-4F00-AC0D-293E42ACD451}" srcOrd="0" destOrd="0" presId="urn:microsoft.com/office/officeart/2005/8/layout/orgChart1"/>
    <dgm:cxn modelId="{ECD494D0-F138-47C8-AD54-95540D4D8C91}" type="presOf" srcId="{F093A690-E2B4-4AB7-B38F-8D570B2086ED}" destId="{6C7B4EC6-75E1-4EC3-B124-5994E8E19E4C}" srcOrd="0" destOrd="0" presId="urn:microsoft.com/office/officeart/2005/8/layout/orgChart1"/>
    <dgm:cxn modelId="{A3D69F27-9753-4F88-B627-4527A428FD26}" type="presOf" srcId="{1A893FD9-E22A-4809-B1D6-0E7567EE6454}" destId="{43585896-857A-4FA8-8AC8-3656289CEB83}" srcOrd="0" destOrd="0" presId="urn:microsoft.com/office/officeart/2005/8/layout/orgChart1"/>
    <dgm:cxn modelId="{9EB2CCD4-D66F-45B1-A026-E6AA9560BF95}" type="presOf" srcId="{FB53020E-321F-40C0-A130-80A62CCAB98F}" destId="{3AC9AABE-5F15-4B2E-8B58-A08BA8032961}" srcOrd="0" destOrd="0" presId="urn:microsoft.com/office/officeart/2005/8/layout/orgChart1"/>
    <dgm:cxn modelId="{9361439F-A528-4A41-9B9C-22A226FC788C}" type="presOf" srcId="{A41EC01F-155C-454A-9ED7-C39D62949B41}" destId="{5BF988DD-8E75-4266-8268-61E8903E6FA2}" srcOrd="0" destOrd="0" presId="urn:microsoft.com/office/officeart/2005/8/layout/orgChart1"/>
    <dgm:cxn modelId="{F9BE52E9-C01E-4138-8136-F18BC3195415}" srcId="{4D02B95C-6F42-407D-A0E6-D0E43D2B18B5}" destId="{2A52ED27-D048-4865-B310-B77F9A19C870}" srcOrd="0" destOrd="0" parTransId="{1D0DD2A7-359D-4B01-95C0-648ACFBBAFFB}" sibTransId="{7591D54D-E7EC-4A92-B41F-C19CFFF02145}"/>
    <dgm:cxn modelId="{05020299-10E8-4ADB-BF7E-FBF3DA42F8F7}" type="presOf" srcId="{55D294A1-8486-43EE-8959-109DD95AC408}" destId="{AFDCA871-FB45-42C5-B2AF-718A1BE24C5D}" srcOrd="1" destOrd="0" presId="urn:microsoft.com/office/officeart/2005/8/layout/orgChart1"/>
    <dgm:cxn modelId="{F1001F66-9C34-4307-9F8D-59A74785BD58}" type="presOf" srcId="{8C7F07EC-4480-417D-9B5A-F5FC98496375}" destId="{E2BE5EFC-7890-4D57-A213-35AE5E2FD559}" srcOrd="1" destOrd="0" presId="urn:microsoft.com/office/officeart/2005/8/layout/orgChart1"/>
    <dgm:cxn modelId="{F305D8B4-A1B9-4B8B-8058-02B2BF605C2D}" type="presOf" srcId="{55D294A1-8486-43EE-8959-109DD95AC408}" destId="{9C7B2E22-CB71-4E6B-962F-EA54C6834582}" srcOrd="0" destOrd="0" presId="urn:microsoft.com/office/officeart/2005/8/layout/orgChart1"/>
    <dgm:cxn modelId="{01F02515-7132-48E6-BBD2-75337946BBFE}" srcId="{8509AD79-E089-4F28-9086-D82C4D14F9DB}" destId="{FB53020E-321F-40C0-A130-80A62CCAB98F}" srcOrd="1" destOrd="0" parTransId="{F12EEFCD-5EAC-4A06-AB23-9CC5845EC0D3}" sibTransId="{B75EBBE8-6DA6-4986-87C2-B9BBF203859D}"/>
    <dgm:cxn modelId="{D16837BE-FEEC-4E3E-A84A-6AC127EE7D02}" type="presOf" srcId="{1D0DD2A7-359D-4B01-95C0-648ACFBBAFFB}" destId="{78B4634E-3441-4E9E-9C8F-39C4CBAA7A41}" srcOrd="0" destOrd="0" presId="urn:microsoft.com/office/officeart/2005/8/layout/orgChart1"/>
    <dgm:cxn modelId="{7BFEC2C1-B73D-4A4C-B288-1C29CEB0534C}" type="presOf" srcId="{EB0695BD-E2F0-47EC-8C1C-D13F0C53CD39}" destId="{0C866D06-3B60-4A80-858E-80DB4F0CE2CD}" srcOrd="1" destOrd="0" presId="urn:microsoft.com/office/officeart/2005/8/layout/orgChart1"/>
    <dgm:cxn modelId="{4928D37E-CA73-4556-8176-74B1318B3E34}" type="presOf" srcId="{1A893FD9-E22A-4809-B1D6-0E7567EE6454}" destId="{8C096984-AEE6-439E-A953-69E077D36405}" srcOrd="1" destOrd="0" presId="urn:microsoft.com/office/officeart/2005/8/layout/orgChart1"/>
    <dgm:cxn modelId="{AE1EE04F-B7C3-4139-813E-C13CAB9A7043}" type="presOf" srcId="{8509AD79-E089-4F28-9086-D82C4D14F9DB}" destId="{C4BD33A2-A4D2-4C74-AADB-012547A616E0}" srcOrd="1" destOrd="0" presId="urn:microsoft.com/office/officeart/2005/8/layout/orgChart1"/>
    <dgm:cxn modelId="{79664766-D6F0-4E42-A374-7437AAC14B26}" srcId="{F093A690-E2B4-4AB7-B38F-8D570B2086ED}" destId="{E9E838BB-CDAE-4F69-924F-8DE8EDC60404}" srcOrd="1" destOrd="0" parTransId="{88529DBE-1A3B-4B3A-B364-527018BA1CB4}" sibTransId="{1100838D-3290-4BC9-8C60-7FA4A3CC11CA}"/>
    <dgm:cxn modelId="{61DCA47D-B7AB-40D9-BE27-31252F9CF19C}" type="presOf" srcId="{F12EEFCD-5EAC-4A06-AB23-9CC5845EC0D3}" destId="{D2EBC6F9-49C7-4BA8-AC6D-FA725B97D0E8}" srcOrd="0" destOrd="0" presId="urn:microsoft.com/office/officeart/2005/8/layout/orgChart1"/>
    <dgm:cxn modelId="{1263887D-C3E2-450D-B245-D9286DA4A5D9}" type="presOf" srcId="{88529DBE-1A3B-4B3A-B364-527018BA1CB4}" destId="{73D38663-7463-4766-8354-1CF41EDA9760}" srcOrd="0" destOrd="0" presId="urn:microsoft.com/office/officeart/2005/8/layout/orgChart1"/>
    <dgm:cxn modelId="{A3A06739-7395-4615-9AA0-67530E715FDF}" srcId="{8509AD79-E089-4F28-9086-D82C4D14F9DB}" destId="{1A893FD9-E22A-4809-B1D6-0E7567EE6454}" srcOrd="0" destOrd="0" parTransId="{09770A33-9361-481E-B13F-79CFFCAF26A1}" sibTransId="{7C8B8678-B6F8-41E8-91BE-63979D9E0871}"/>
    <dgm:cxn modelId="{C2E76B57-5A0C-45EA-89CE-2734C27327D3}" srcId="{FB53020E-321F-40C0-A130-80A62CCAB98F}" destId="{EB0695BD-E2F0-47EC-8C1C-D13F0C53CD39}" srcOrd="0" destOrd="0" parTransId="{705637AB-7C45-4B69-9DFD-5483E6C2C3D5}" sibTransId="{9CC7AE99-A39E-4566-982C-F03EDE3DE51F}"/>
    <dgm:cxn modelId="{65C2CE57-BC96-4A46-A2C1-5F156475FDEA}" type="presOf" srcId="{EB0695BD-E2F0-47EC-8C1C-D13F0C53CD39}" destId="{C51218FE-3BA5-4710-BE3D-F4917D39C91C}" srcOrd="0" destOrd="0" presId="urn:microsoft.com/office/officeart/2005/8/layout/orgChart1"/>
    <dgm:cxn modelId="{FEC1D9B3-1DD0-45BC-9749-259DEDAAA432}" srcId="{F093A690-E2B4-4AB7-B38F-8D570B2086ED}" destId="{55D294A1-8486-43EE-8959-109DD95AC408}" srcOrd="0" destOrd="0" parTransId="{CF0AC8E4-0930-4291-861E-E0C7117207FF}" sibTransId="{4D36B426-DDC6-4244-8370-A13EADC68E2E}"/>
    <dgm:cxn modelId="{CF605723-EC87-4E11-BE5F-FC32F1CFCB48}" type="presOf" srcId="{9DBB9933-6F04-4D78-8473-17B5C4F282B9}" destId="{41FED538-D7F8-4E92-8F10-27FDAB656C8D}" srcOrd="0" destOrd="0" presId="urn:microsoft.com/office/officeart/2005/8/layout/orgChart1"/>
    <dgm:cxn modelId="{B5434496-3372-48D0-AF2F-C29797B13B73}" type="presOf" srcId="{6B0E35AB-6253-4473-A28A-D1AF978918A6}" destId="{40B3A59D-FDCE-4BC5-B3BF-90BD91FBF399}" srcOrd="1" destOrd="0" presId="urn:microsoft.com/office/officeart/2005/8/layout/orgChart1"/>
    <dgm:cxn modelId="{7789E372-D9BD-47B3-9EF0-F034F263E59E}" type="presOf" srcId="{8C7F07EC-4480-417D-9B5A-F5FC98496375}" destId="{B89F3706-CC74-4178-A1DA-6768500AE588}" srcOrd="0" destOrd="0" presId="urn:microsoft.com/office/officeart/2005/8/layout/orgChart1"/>
    <dgm:cxn modelId="{110B7283-501E-4D5A-82AD-B290D9C7E4F8}" type="presOf" srcId="{705637AB-7C45-4B69-9DFD-5483E6C2C3D5}" destId="{838DE6E2-0C41-4F10-A15A-3ABB70B1F67F}" srcOrd="0" destOrd="0" presId="urn:microsoft.com/office/officeart/2005/8/layout/orgChart1"/>
    <dgm:cxn modelId="{10453330-0186-4A85-8F37-02E592DAA028}" type="presOf" srcId="{6B0E35AB-6253-4473-A28A-D1AF978918A6}" destId="{488A87AC-6E35-459F-9891-80B1CE2D1281}" srcOrd="0" destOrd="0" presId="urn:microsoft.com/office/officeart/2005/8/layout/orgChart1"/>
    <dgm:cxn modelId="{1CACCEE2-2816-45DE-9157-9AA536CBAF8B}" type="presOf" srcId="{8509AD79-E089-4F28-9086-D82C4D14F9DB}" destId="{DD06416E-FD4D-4997-9E6B-60EE78F3FB40}" srcOrd="0" destOrd="0" presId="urn:microsoft.com/office/officeart/2005/8/layout/orgChart1"/>
    <dgm:cxn modelId="{3762A4AF-04AB-4720-B426-525CF5E96DDD}" type="presOf" srcId="{9665C17D-B6F2-481A-A9C7-94918231DD39}" destId="{5DCCF39E-2D4F-4682-9747-969B083756F7}" srcOrd="0" destOrd="0" presId="urn:microsoft.com/office/officeart/2005/8/layout/orgChart1"/>
    <dgm:cxn modelId="{63136321-C624-4023-AE74-43F10F8AC2FE}" srcId="{1A893FD9-E22A-4809-B1D6-0E7567EE6454}" destId="{8C7F07EC-4480-417D-9B5A-F5FC98496375}" srcOrd="0" destOrd="0" parTransId="{29E6CEC5-B5A7-4D2B-8828-4417143A9E13}" sibTransId="{C172CD97-B01A-4C58-A7B3-6B46E518940F}"/>
    <dgm:cxn modelId="{2C39B5B3-7378-4622-960E-71286A2169F9}" type="presOf" srcId="{E9E838BB-CDAE-4F69-924F-8DE8EDC60404}" destId="{049A64E5-F461-4670-8EA3-A757FF81CCF5}" srcOrd="1" destOrd="0" presId="urn:microsoft.com/office/officeart/2005/8/layout/orgChart1"/>
    <dgm:cxn modelId="{D38A20C9-9A3B-4C65-A939-D98A523660AD}" type="presParOf" srcId="{41FED538-D7F8-4E92-8F10-27FDAB656C8D}" destId="{6B0624E3-049B-44F3-870E-47795540D7C7}" srcOrd="0" destOrd="0" presId="urn:microsoft.com/office/officeart/2005/8/layout/orgChart1"/>
    <dgm:cxn modelId="{17456729-2924-4043-BEE5-BCDDED88A739}" type="presParOf" srcId="{6B0624E3-049B-44F3-870E-47795540D7C7}" destId="{05672710-796B-4F5B-A406-DB3F8654FEDC}" srcOrd="0" destOrd="0" presId="urn:microsoft.com/office/officeart/2005/8/layout/orgChart1"/>
    <dgm:cxn modelId="{3F25963F-3041-496E-BA76-D545250E69E7}" type="presParOf" srcId="{05672710-796B-4F5B-A406-DB3F8654FEDC}" destId="{DD06416E-FD4D-4997-9E6B-60EE78F3FB40}" srcOrd="0" destOrd="0" presId="urn:microsoft.com/office/officeart/2005/8/layout/orgChart1"/>
    <dgm:cxn modelId="{BCCA3C41-639E-40F3-A0DD-A43AD19B32E5}" type="presParOf" srcId="{05672710-796B-4F5B-A406-DB3F8654FEDC}" destId="{C4BD33A2-A4D2-4C74-AADB-012547A616E0}" srcOrd="1" destOrd="0" presId="urn:microsoft.com/office/officeart/2005/8/layout/orgChart1"/>
    <dgm:cxn modelId="{B53A6A44-816B-4079-B3EF-6658FCB8954D}" type="presParOf" srcId="{6B0624E3-049B-44F3-870E-47795540D7C7}" destId="{CF474B77-1E4B-4186-A36C-54B94D6890AB}" srcOrd="1" destOrd="0" presId="urn:microsoft.com/office/officeart/2005/8/layout/orgChart1"/>
    <dgm:cxn modelId="{C5CC39DB-3825-43F9-93FB-89B25ED3EE8F}" type="presParOf" srcId="{CF474B77-1E4B-4186-A36C-54B94D6890AB}" destId="{7662A16C-ED11-4F7D-B138-5106A32EAC7C}" srcOrd="0" destOrd="0" presId="urn:microsoft.com/office/officeart/2005/8/layout/orgChart1"/>
    <dgm:cxn modelId="{B6B3466D-278C-4EF0-9022-6A0C99E3E7C3}" type="presParOf" srcId="{CF474B77-1E4B-4186-A36C-54B94D6890AB}" destId="{7A775C1F-4CE6-4C17-B180-5C1773B8DA4E}" srcOrd="1" destOrd="0" presId="urn:microsoft.com/office/officeart/2005/8/layout/orgChart1"/>
    <dgm:cxn modelId="{82F251A8-F769-4816-BBF3-D04D03B73E7B}" type="presParOf" srcId="{7A775C1F-4CE6-4C17-B180-5C1773B8DA4E}" destId="{8E6E5067-F5F4-4C29-BB85-4782A66868B4}" srcOrd="0" destOrd="0" presId="urn:microsoft.com/office/officeart/2005/8/layout/orgChart1"/>
    <dgm:cxn modelId="{B321259E-E315-480E-8E0E-35E024A23E3A}" type="presParOf" srcId="{8E6E5067-F5F4-4C29-BB85-4782A66868B4}" destId="{43585896-857A-4FA8-8AC8-3656289CEB83}" srcOrd="0" destOrd="0" presId="urn:microsoft.com/office/officeart/2005/8/layout/orgChart1"/>
    <dgm:cxn modelId="{6F99EBB4-F99B-4DF3-A250-17E96E2339E8}" type="presParOf" srcId="{8E6E5067-F5F4-4C29-BB85-4782A66868B4}" destId="{8C096984-AEE6-439E-A953-69E077D36405}" srcOrd="1" destOrd="0" presId="urn:microsoft.com/office/officeart/2005/8/layout/orgChart1"/>
    <dgm:cxn modelId="{211FEFC2-FEC7-455E-AE70-89C1271845AA}" type="presParOf" srcId="{7A775C1F-4CE6-4C17-B180-5C1773B8DA4E}" destId="{97911CDD-50B0-46C3-B253-B9CB70C9BB5C}" srcOrd="1" destOrd="0" presId="urn:microsoft.com/office/officeart/2005/8/layout/orgChart1"/>
    <dgm:cxn modelId="{E4952090-C334-4AB4-9E3C-08E43D79A698}" type="presParOf" srcId="{97911CDD-50B0-46C3-B253-B9CB70C9BB5C}" destId="{E8DC58A8-BDF7-43D6-8EA9-1E4F86B4D547}" srcOrd="0" destOrd="0" presId="urn:microsoft.com/office/officeart/2005/8/layout/orgChart1"/>
    <dgm:cxn modelId="{04EE8583-8F35-4932-B3EC-90B239C15758}" type="presParOf" srcId="{97911CDD-50B0-46C3-B253-B9CB70C9BB5C}" destId="{A8EF5142-E2CC-46B6-87B1-CCA8B28B1083}" srcOrd="1" destOrd="0" presId="urn:microsoft.com/office/officeart/2005/8/layout/orgChart1"/>
    <dgm:cxn modelId="{71B0E4D5-55FB-4A0E-9F28-8B8364CD9421}" type="presParOf" srcId="{A8EF5142-E2CC-46B6-87B1-CCA8B28B1083}" destId="{CB53527E-4B9A-4745-A00B-39514632B4D2}" srcOrd="0" destOrd="0" presId="urn:microsoft.com/office/officeart/2005/8/layout/orgChart1"/>
    <dgm:cxn modelId="{FADC4C24-3BCD-4383-BBD8-1A42AEA41271}" type="presParOf" srcId="{CB53527E-4B9A-4745-A00B-39514632B4D2}" destId="{B89F3706-CC74-4178-A1DA-6768500AE588}" srcOrd="0" destOrd="0" presId="urn:microsoft.com/office/officeart/2005/8/layout/orgChart1"/>
    <dgm:cxn modelId="{7C5C41AD-E9F6-4C1E-A8E9-CFEBC70D70FC}" type="presParOf" srcId="{CB53527E-4B9A-4745-A00B-39514632B4D2}" destId="{E2BE5EFC-7890-4D57-A213-35AE5E2FD559}" srcOrd="1" destOrd="0" presId="urn:microsoft.com/office/officeart/2005/8/layout/orgChart1"/>
    <dgm:cxn modelId="{9D500BBF-9841-4725-AA18-3CFA3913FF41}" type="presParOf" srcId="{A8EF5142-E2CC-46B6-87B1-CCA8B28B1083}" destId="{7181ECCC-FB38-4AB7-8986-41D330A588DE}" srcOrd="1" destOrd="0" presId="urn:microsoft.com/office/officeart/2005/8/layout/orgChart1"/>
    <dgm:cxn modelId="{E43B5D25-CEAC-4FC0-A513-644AF05D7386}" type="presParOf" srcId="{A8EF5142-E2CC-46B6-87B1-CCA8B28B1083}" destId="{85202136-E0E4-4D96-87CB-4DED06FD4F9A}" srcOrd="2" destOrd="0" presId="urn:microsoft.com/office/officeart/2005/8/layout/orgChart1"/>
    <dgm:cxn modelId="{96FC4B97-CFA4-4D00-AC2B-16BA65F32FBE}" type="presParOf" srcId="{97911CDD-50B0-46C3-B253-B9CB70C9BB5C}" destId="{5BF988DD-8E75-4266-8268-61E8903E6FA2}" srcOrd="2" destOrd="0" presId="urn:microsoft.com/office/officeart/2005/8/layout/orgChart1"/>
    <dgm:cxn modelId="{FAE7B986-CCAE-43B2-BED9-288C9B1D1E7F}" type="presParOf" srcId="{97911CDD-50B0-46C3-B253-B9CB70C9BB5C}" destId="{9863B67B-3A0E-4A6A-92CC-6D36DAFE5E05}" srcOrd="3" destOrd="0" presId="urn:microsoft.com/office/officeart/2005/8/layout/orgChart1"/>
    <dgm:cxn modelId="{F417AFB7-E9DB-41BA-BB27-777273098332}" type="presParOf" srcId="{9863B67B-3A0E-4A6A-92CC-6D36DAFE5E05}" destId="{6B9620E9-5E69-4A1D-A91F-784E71B959D4}" srcOrd="0" destOrd="0" presId="urn:microsoft.com/office/officeart/2005/8/layout/orgChart1"/>
    <dgm:cxn modelId="{454A7106-E7A9-487A-B96B-ABAB2B5A7B1D}" type="presParOf" srcId="{6B9620E9-5E69-4A1D-A91F-784E71B959D4}" destId="{6C7B4EC6-75E1-4EC3-B124-5994E8E19E4C}" srcOrd="0" destOrd="0" presId="urn:microsoft.com/office/officeart/2005/8/layout/orgChart1"/>
    <dgm:cxn modelId="{86DC889D-17C7-4B0F-A726-29404ECC1E01}" type="presParOf" srcId="{6B9620E9-5E69-4A1D-A91F-784E71B959D4}" destId="{D9B5F7CD-BA0A-44BD-BC88-8A4A3622C2BC}" srcOrd="1" destOrd="0" presId="urn:microsoft.com/office/officeart/2005/8/layout/orgChart1"/>
    <dgm:cxn modelId="{1A85BAEF-4FA3-4B2C-A529-FA6ACE916513}" type="presParOf" srcId="{9863B67B-3A0E-4A6A-92CC-6D36DAFE5E05}" destId="{1A0A5F25-95CE-41D8-8E89-08B3E3CD1F69}" srcOrd="1" destOrd="0" presId="urn:microsoft.com/office/officeart/2005/8/layout/orgChart1"/>
    <dgm:cxn modelId="{DC3AF58E-5834-40F0-BFCC-6ECBCF3FE8CA}" type="presParOf" srcId="{1A0A5F25-95CE-41D8-8E89-08B3E3CD1F69}" destId="{0D7E670D-79AA-4D5E-BF48-BB1A143E8A0D}" srcOrd="0" destOrd="0" presId="urn:microsoft.com/office/officeart/2005/8/layout/orgChart1"/>
    <dgm:cxn modelId="{D647DDAF-8510-441B-816E-AB7783DEFEF5}" type="presParOf" srcId="{1A0A5F25-95CE-41D8-8E89-08B3E3CD1F69}" destId="{D79EE7E9-CAD4-49A3-81C1-FD43FD0FDBD2}" srcOrd="1" destOrd="0" presId="urn:microsoft.com/office/officeart/2005/8/layout/orgChart1"/>
    <dgm:cxn modelId="{FB359E55-FA58-4A6F-BEEE-0E7D303C19F6}" type="presParOf" srcId="{D79EE7E9-CAD4-49A3-81C1-FD43FD0FDBD2}" destId="{4AE0B678-F647-474F-B860-AFC89631C9C0}" srcOrd="0" destOrd="0" presId="urn:microsoft.com/office/officeart/2005/8/layout/orgChart1"/>
    <dgm:cxn modelId="{DC39D45A-5CAC-41E3-A5D0-A2D5D58413A9}" type="presParOf" srcId="{4AE0B678-F647-474F-B860-AFC89631C9C0}" destId="{9C7B2E22-CB71-4E6B-962F-EA54C6834582}" srcOrd="0" destOrd="0" presId="urn:microsoft.com/office/officeart/2005/8/layout/orgChart1"/>
    <dgm:cxn modelId="{1B7E1FBA-2AB5-40AE-A594-7CB0B67F4D8F}" type="presParOf" srcId="{4AE0B678-F647-474F-B860-AFC89631C9C0}" destId="{AFDCA871-FB45-42C5-B2AF-718A1BE24C5D}" srcOrd="1" destOrd="0" presId="urn:microsoft.com/office/officeart/2005/8/layout/orgChart1"/>
    <dgm:cxn modelId="{EC75CF4A-5E80-4CDF-A73A-F6145B67A509}" type="presParOf" srcId="{D79EE7E9-CAD4-49A3-81C1-FD43FD0FDBD2}" destId="{3D2022C4-F0DE-48BF-BDF1-522F5037B038}" srcOrd="1" destOrd="0" presId="urn:microsoft.com/office/officeart/2005/8/layout/orgChart1"/>
    <dgm:cxn modelId="{856AF638-6CB7-452E-8A41-AFC3E64E995E}" type="presParOf" srcId="{D79EE7E9-CAD4-49A3-81C1-FD43FD0FDBD2}" destId="{5A6DD602-4FE9-454D-830C-7004C246713B}" srcOrd="2" destOrd="0" presId="urn:microsoft.com/office/officeart/2005/8/layout/orgChart1"/>
    <dgm:cxn modelId="{E73DF371-BF52-4DC9-BCE7-68AB36DE8E37}" type="presParOf" srcId="{1A0A5F25-95CE-41D8-8E89-08B3E3CD1F69}" destId="{73D38663-7463-4766-8354-1CF41EDA9760}" srcOrd="2" destOrd="0" presId="urn:microsoft.com/office/officeart/2005/8/layout/orgChart1"/>
    <dgm:cxn modelId="{6521A7B3-3FE7-42D0-A8FD-D3B3CFC05345}" type="presParOf" srcId="{1A0A5F25-95CE-41D8-8E89-08B3E3CD1F69}" destId="{A8B0F90C-3368-40F5-BE15-AD8CB0B9EB8A}" srcOrd="3" destOrd="0" presId="urn:microsoft.com/office/officeart/2005/8/layout/orgChart1"/>
    <dgm:cxn modelId="{7B770177-B54A-4267-9956-1BDD10966B58}" type="presParOf" srcId="{A8B0F90C-3368-40F5-BE15-AD8CB0B9EB8A}" destId="{35D190C2-5446-47CF-83C9-3F950DDF7C3A}" srcOrd="0" destOrd="0" presId="urn:microsoft.com/office/officeart/2005/8/layout/orgChart1"/>
    <dgm:cxn modelId="{09AD2293-C68D-4E11-9218-8DA512D91664}" type="presParOf" srcId="{35D190C2-5446-47CF-83C9-3F950DDF7C3A}" destId="{3F6C9F98-76E5-498C-A77F-B1708AE21007}" srcOrd="0" destOrd="0" presId="urn:microsoft.com/office/officeart/2005/8/layout/orgChart1"/>
    <dgm:cxn modelId="{DBACC4D8-D595-4C80-9442-EFD5D6D87BDC}" type="presParOf" srcId="{35D190C2-5446-47CF-83C9-3F950DDF7C3A}" destId="{049A64E5-F461-4670-8EA3-A757FF81CCF5}" srcOrd="1" destOrd="0" presId="urn:microsoft.com/office/officeart/2005/8/layout/orgChart1"/>
    <dgm:cxn modelId="{30D9F7C3-4D0F-4D96-A2CB-B03D02F5B9AC}" type="presParOf" srcId="{A8B0F90C-3368-40F5-BE15-AD8CB0B9EB8A}" destId="{DEA26CA7-51BD-4B3E-9D44-876374C2A0C8}" srcOrd="1" destOrd="0" presId="urn:microsoft.com/office/officeart/2005/8/layout/orgChart1"/>
    <dgm:cxn modelId="{2C1CED16-6C20-46E1-933D-EA9DD2D4234D}" type="presParOf" srcId="{A8B0F90C-3368-40F5-BE15-AD8CB0B9EB8A}" destId="{33700C0E-4F37-42AB-A483-D68958CF628E}" srcOrd="2" destOrd="0" presId="urn:microsoft.com/office/officeart/2005/8/layout/orgChart1"/>
    <dgm:cxn modelId="{ABD22F7C-31AE-4F7D-892F-B0C903907223}" type="presParOf" srcId="{9863B67B-3A0E-4A6A-92CC-6D36DAFE5E05}" destId="{300D29C8-728B-4EC8-8D22-6592FAB4FA6D}" srcOrd="2" destOrd="0" presId="urn:microsoft.com/office/officeart/2005/8/layout/orgChart1"/>
    <dgm:cxn modelId="{011826B2-BF16-448E-B898-A94F6222D85A}" type="presParOf" srcId="{7A775C1F-4CE6-4C17-B180-5C1773B8DA4E}" destId="{40DF6987-4205-436A-BF8F-22E479ED7F41}" srcOrd="2" destOrd="0" presId="urn:microsoft.com/office/officeart/2005/8/layout/orgChart1"/>
    <dgm:cxn modelId="{996E96BF-BF62-4929-BCC7-80395065E7E6}" type="presParOf" srcId="{CF474B77-1E4B-4186-A36C-54B94D6890AB}" destId="{D2EBC6F9-49C7-4BA8-AC6D-FA725B97D0E8}" srcOrd="2" destOrd="0" presId="urn:microsoft.com/office/officeart/2005/8/layout/orgChart1"/>
    <dgm:cxn modelId="{D7044902-585C-4042-8F4A-1F03851D4AE8}" type="presParOf" srcId="{CF474B77-1E4B-4186-A36C-54B94D6890AB}" destId="{706F1B24-6C60-4301-AC3D-E68F2F6B77A2}" srcOrd="3" destOrd="0" presId="urn:microsoft.com/office/officeart/2005/8/layout/orgChart1"/>
    <dgm:cxn modelId="{44951491-D90A-480A-BC0A-CCAFFBAA8670}" type="presParOf" srcId="{706F1B24-6C60-4301-AC3D-E68F2F6B77A2}" destId="{26A8952E-D4D7-403D-AD66-F473621ECF90}" srcOrd="0" destOrd="0" presId="urn:microsoft.com/office/officeart/2005/8/layout/orgChart1"/>
    <dgm:cxn modelId="{203559B7-868F-4BDA-823E-7D762B7A49F9}" type="presParOf" srcId="{26A8952E-D4D7-403D-AD66-F473621ECF90}" destId="{3AC9AABE-5F15-4B2E-8B58-A08BA8032961}" srcOrd="0" destOrd="0" presId="urn:microsoft.com/office/officeart/2005/8/layout/orgChart1"/>
    <dgm:cxn modelId="{B06380DC-A337-42D0-8C7F-EE284A95CA3C}" type="presParOf" srcId="{26A8952E-D4D7-403D-AD66-F473621ECF90}" destId="{3E90781A-B6C5-40F9-90DA-329D3E84AB98}" srcOrd="1" destOrd="0" presId="urn:microsoft.com/office/officeart/2005/8/layout/orgChart1"/>
    <dgm:cxn modelId="{CEB5E315-CE60-4DCE-A763-4CE2D944942D}" type="presParOf" srcId="{706F1B24-6C60-4301-AC3D-E68F2F6B77A2}" destId="{857926A0-7B52-492B-A63A-1C84CB108A63}" srcOrd="1" destOrd="0" presId="urn:microsoft.com/office/officeart/2005/8/layout/orgChart1"/>
    <dgm:cxn modelId="{080C2107-A5D4-437D-A3F4-4DC581B9FADB}" type="presParOf" srcId="{857926A0-7B52-492B-A63A-1C84CB108A63}" destId="{838DE6E2-0C41-4F10-A15A-3ABB70B1F67F}" srcOrd="0" destOrd="0" presId="urn:microsoft.com/office/officeart/2005/8/layout/orgChart1"/>
    <dgm:cxn modelId="{4768CD60-BF5D-4D2A-A56C-63C1EF3977E6}" type="presParOf" srcId="{857926A0-7B52-492B-A63A-1C84CB108A63}" destId="{B5821B7D-E0E9-4146-9B0A-F305319F91CD}" srcOrd="1" destOrd="0" presId="urn:microsoft.com/office/officeart/2005/8/layout/orgChart1"/>
    <dgm:cxn modelId="{983EA9B9-E20B-4610-9784-188CA06DBB9F}" type="presParOf" srcId="{B5821B7D-E0E9-4146-9B0A-F305319F91CD}" destId="{791B2D3E-B499-44FD-A0A4-A79BD31DAA35}" srcOrd="0" destOrd="0" presId="urn:microsoft.com/office/officeart/2005/8/layout/orgChart1"/>
    <dgm:cxn modelId="{AE4D5772-99A4-4002-AAD8-68B132FF754D}" type="presParOf" srcId="{791B2D3E-B499-44FD-A0A4-A79BD31DAA35}" destId="{C51218FE-3BA5-4710-BE3D-F4917D39C91C}" srcOrd="0" destOrd="0" presId="urn:microsoft.com/office/officeart/2005/8/layout/orgChart1"/>
    <dgm:cxn modelId="{BA8EB24E-DC0B-4E03-98E9-AB549FCED61F}" type="presParOf" srcId="{791B2D3E-B499-44FD-A0A4-A79BD31DAA35}" destId="{0C866D06-3B60-4A80-858E-80DB4F0CE2CD}" srcOrd="1" destOrd="0" presId="urn:microsoft.com/office/officeart/2005/8/layout/orgChart1"/>
    <dgm:cxn modelId="{3D319AE8-F4A9-4CDF-9D95-8F9AC129FC62}" type="presParOf" srcId="{B5821B7D-E0E9-4146-9B0A-F305319F91CD}" destId="{0F9FB04F-CC3D-4FB6-8B44-DABC097F45A7}" srcOrd="1" destOrd="0" presId="urn:microsoft.com/office/officeart/2005/8/layout/orgChart1"/>
    <dgm:cxn modelId="{72C037F2-30F3-474F-B205-6A88394AEE89}" type="presParOf" srcId="{B5821B7D-E0E9-4146-9B0A-F305319F91CD}" destId="{CCA1BBCD-3029-46DE-A433-DFED6F040AB7}" srcOrd="2" destOrd="0" presId="urn:microsoft.com/office/officeart/2005/8/layout/orgChart1"/>
    <dgm:cxn modelId="{C2B80D0B-6DC9-4860-87A8-B7044AD4F777}" type="presParOf" srcId="{857926A0-7B52-492B-A63A-1C84CB108A63}" destId="{5DCCF39E-2D4F-4682-9747-969B083756F7}" srcOrd="2" destOrd="0" presId="urn:microsoft.com/office/officeart/2005/8/layout/orgChart1"/>
    <dgm:cxn modelId="{E8DCAD16-01E5-4AC7-A573-E8A19B3CDAA6}" type="presParOf" srcId="{857926A0-7B52-492B-A63A-1C84CB108A63}" destId="{CFBCEB38-A9D0-4CB6-B483-0EDF5300A18A}" srcOrd="3" destOrd="0" presId="urn:microsoft.com/office/officeart/2005/8/layout/orgChart1"/>
    <dgm:cxn modelId="{22D73A22-5BA3-48A8-A406-6CBCA60BB4AE}" type="presParOf" srcId="{CFBCEB38-A9D0-4CB6-B483-0EDF5300A18A}" destId="{D6D4A09C-B31B-4115-B055-9DDE80B4EF0D}" srcOrd="0" destOrd="0" presId="urn:microsoft.com/office/officeart/2005/8/layout/orgChart1"/>
    <dgm:cxn modelId="{71278E8F-A73E-42BD-8A75-0E8642BD5C4E}" type="presParOf" srcId="{D6D4A09C-B31B-4115-B055-9DDE80B4EF0D}" destId="{80C30841-F4EC-4EEA-8CBC-82D4398FA332}" srcOrd="0" destOrd="0" presId="urn:microsoft.com/office/officeart/2005/8/layout/orgChart1"/>
    <dgm:cxn modelId="{97209025-77A1-4578-AA09-BA30FC8797FC}" type="presParOf" srcId="{D6D4A09C-B31B-4115-B055-9DDE80B4EF0D}" destId="{708DE648-5CC2-4787-99CB-8E54BA6BAB8E}" srcOrd="1" destOrd="0" presId="urn:microsoft.com/office/officeart/2005/8/layout/orgChart1"/>
    <dgm:cxn modelId="{15AC026C-83F2-45A2-8D95-BB455FEB1D4F}" type="presParOf" srcId="{CFBCEB38-A9D0-4CB6-B483-0EDF5300A18A}" destId="{C1ED914B-F40D-485B-ABF7-AA03F31D545E}" srcOrd="1" destOrd="0" presId="urn:microsoft.com/office/officeart/2005/8/layout/orgChart1"/>
    <dgm:cxn modelId="{3B28FE5B-ADE9-450F-8D6A-4AE7B608981C}" type="presParOf" srcId="{C1ED914B-F40D-485B-ABF7-AA03F31D545E}" destId="{78B4634E-3441-4E9E-9C8F-39C4CBAA7A41}" srcOrd="0" destOrd="0" presId="urn:microsoft.com/office/officeart/2005/8/layout/orgChart1"/>
    <dgm:cxn modelId="{7757DE55-8F47-45CB-AC26-DE3AA5095DA9}" type="presParOf" srcId="{C1ED914B-F40D-485B-ABF7-AA03F31D545E}" destId="{E203448D-4473-45B4-AAF2-BE2363666AA1}" srcOrd="1" destOrd="0" presId="urn:microsoft.com/office/officeart/2005/8/layout/orgChart1"/>
    <dgm:cxn modelId="{B23D8416-5A81-4291-9FEC-86A6C0E58612}" type="presParOf" srcId="{E203448D-4473-45B4-AAF2-BE2363666AA1}" destId="{D12FDA5B-EF1F-4B75-AA99-FD8D7E61E893}" srcOrd="0" destOrd="0" presId="urn:microsoft.com/office/officeart/2005/8/layout/orgChart1"/>
    <dgm:cxn modelId="{9727248E-06BF-4D22-BE1F-AACFF50CB131}" type="presParOf" srcId="{D12FDA5B-EF1F-4B75-AA99-FD8D7E61E893}" destId="{D7475BD1-77E5-499F-B1F2-C558F9ADFFC0}" srcOrd="0" destOrd="0" presId="urn:microsoft.com/office/officeart/2005/8/layout/orgChart1"/>
    <dgm:cxn modelId="{27A950E4-8F79-4DDE-86AA-63C4F397F69B}" type="presParOf" srcId="{D12FDA5B-EF1F-4B75-AA99-FD8D7E61E893}" destId="{5CA61719-FAF5-4559-A169-7E3108446913}" srcOrd="1" destOrd="0" presId="urn:microsoft.com/office/officeart/2005/8/layout/orgChart1"/>
    <dgm:cxn modelId="{EDB1CBCD-DCE0-42A1-82ED-6F39498CCB5D}" type="presParOf" srcId="{E203448D-4473-45B4-AAF2-BE2363666AA1}" destId="{0172A193-46D5-4067-AEE0-359328C20B0D}" srcOrd="1" destOrd="0" presId="urn:microsoft.com/office/officeart/2005/8/layout/orgChart1"/>
    <dgm:cxn modelId="{D0C90669-6405-4376-8BD7-D7496E67B44C}" type="presParOf" srcId="{E203448D-4473-45B4-AAF2-BE2363666AA1}" destId="{744B5729-3C65-42C5-A558-49C3493312B8}" srcOrd="2" destOrd="0" presId="urn:microsoft.com/office/officeart/2005/8/layout/orgChart1"/>
    <dgm:cxn modelId="{5AAF6C32-C053-4CDB-8AB4-81C1F2DA3CAC}" type="presParOf" srcId="{C1ED914B-F40D-485B-ABF7-AA03F31D545E}" destId="{1BE75B07-E743-4F00-AC0D-293E42ACD451}" srcOrd="2" destOrd="0" presId="urn:microsoft.com/office/officeart/2005/8/layout/orgChart1"/>
    <dgm:cxn modelId="{0F3C8FD1-A963-4B9A-B838-998290A278E5}" type="presParOf" srcId="{C1ED914B-F40D-485B-ABF7-AA03F31D545E}" destId="{287DD97A-A628-433B-B6C8-BC3DD46B6DC1}" srcOrd="3" destOrd="0" presId="urn:microsoft.com/office/officeart/2005/8/layout/orgChart1"/>
    <dgm:cxn modelId="{47FADD2F-5480-4D66-921B-5E895B7FADDB}" type="presParOf" srcId="{287DD97A-A628-433B-B6C8-BC3DD46B6DC1}" destId="{DB4A7C86-FF7A-47F8-BBD6-8A639441684E}" srcOrd="0" destOrd="0" presId="urn:microsoft.com/office/officeart/2005/8/layout/orgChart1"/>
    <dgm:cxn modelId="{3998ECF8-2D28-408B-86D4-645479902D8F}" type="presParOf" srcId="{DB4A7C86-FF7A-47F8-BBD6-8A639441684E}" destId="{488A87AC-6E35-459F-9891-80B1CE2D1281}" srcOrd="0" destOrd="0" presId="urn:microsoft.com/office/officeart/2005/8/layout/orgChart1"/>
    <dgm:cxn modelId="{E7C35374-503D-43CB-B21B-E87F20464FED}" type="presParOf" srcId="{DB4A7C86-FF7A-47F8-BBD6-8A639441684E}" destId="{40B3A59D-FDCE-4BC5-B3BF-90BD91FBF399}" srcOrd="1" destOrd="0" presId="urn:microsoft.com/office/officeart/2005/8/layout/orgChart1"/>
    <dgm:cxn modelId="{63E9BAD8-B722-4895-A601-6DE4C3024F04}" type="presParOf" srcId="{287DD97A-A628-433B-B6C8-BC3DD46B6DC1}" destId="{40B7B7A2-FA60-4862-86A3-7BEB2A4693FB}" srcOrd="1" destOrd="0" presId="urn:microsoft.com/office/officeart/2005/8/layout/orgChart1"/>
    <dgm:cxn modelId="{67613475-1EB7-4630-B40B-3AF64BECEF19}" type="presParOf" srcId="{287DD97A-A628-433B-B6C8-BC3DD46B6DC1}" destId="{646A5E8D-2245-4F10-A004-F6C37B2190D7}" srcOrd="2" destOrd="0" presId="urn:microsoft.com/office/officeart/2005/8/layout/orgChart1"/>
    <dgm:cxn modelId="{1D3049FE-6103-4BB9-98AD-D1601B2207D0}" type="presParOf" srcId="{CFBCEB38-A9D0-4CB6-B483-0EDF5300A18A}" destId="{90BD8844-69D1-4A65-8B0C-A26F4D121655}" srcOrd="2" destOrd="0" presId="urn:microsoft.com/office/officeart/2005/8/layout/orgChart1"/>
    <dgm:cxn modelId="{409A7348-5D59-4CC2-8240-92912B6B46A2}" type="presParOf" srcId="{706F1B24-6C60-4301-AC3D-E68F2F6B77A2}" destId="{502895EF-7433-4DCE-9FE9-CA9B38EB2BE2}" srcOrd="2" destOrd="0" presId="urn:microsoft.com/office/officeart/2005/8/layout/orgChart1"/>
    <dgm:cxn modelId="{16F5E73C-93A1-4863-A113-9F0DE67169E1}" type="presParOf" srcId="{6B0624E3-049B-44F3-870E-47795540D7C7}" destId="{A7CB61F9-4597-434B-8C4E-C7ABF6FAAB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307C23-35DF-4749-9FA7-F3C08BC8F9D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3790B67-67DD-4F8D-ABC9-41555A01EFF3}">
      <dgm:prSet phldrT="[Text]"/>
      <dgm:spPr>
        <a:solidFill>
          <a:srgbClr val="005F9B"/>
        </a:solidFill>
      </dgm:spPr>
      <dgm:t>
        <a:bodyPr/>
        <a:lstStyle/>
        <a:p>
          <a:r>
            <a:rPr lang="de-DE" dirty="0"/>
            <a:t>Nebenbestimmungen</a:t>
          </a:r>
        </a:p>
      </dgm:t>
    </dgm:pt>
    <dgm:pt modelId="{CB0CB62A-084E-40C3-B951-C98AEF4702D6}" type="parTrans" cxnId="{2D2920D5-9D81-4DB5-826F-765A6F26FFBD}">
      <dgm:prSet/>
      <dgm:spPr/>
      <dgm:t>
        <a:bodyPr/>
        <a:lstStyle/>
        <a:p>
          <a:endParaRPr lang="de-DE"/>
        </a:p>
      </dgm:t>
    </dgm:pt>
    <dgm:pt modelId="{7AB22F9C-8AED-4756-801F-3F37F274AA79}" type="sibTrans" cxnId="{2D2920D5-9D81-4DB5-826F-765A6F26FFBD}">
      <dgm:prSet/>
      <dgm:spPr/>
      <dgm:t>
        <a:bodyPr/>
        <a:lstStyle/>
        <a:p>
          <a:endParaRPr lang="de-DE"/>
        </a:p>
      </dgm:t>
    </dgm:pt>
    <dgm:pt modelId="{416AE895-36EC-46BC-BDF7-CD2382479546}">
      <dgm:prSet phldrT="[Text]"/>
      <dgm:spPr>
        <a:solidFill>
          <a:srgbClr val="005F9B"/>
        </a:solidFill>
      </dgm:spPr>
      <dgm:t>
        <a:bodyPr/>
        <a:lstStyle/>
        <a:p>
          <a:r>
            <a:rPr lang="de-DE" dirty="0"/>
            <a:t>Befristung</a:t>
          </a:r>
        </a:p>
      </dgm:t>
    </dgm:pt>
    <dgm:pt modelId="{1D4FA695-092C-4A78-B1F0-219ED5BCCCBD}" type="parTrans" cxnId="{40AB6313-2DAA-4AA4-BAF8-39B75D1F526C}">
      <dgm:prSet/>
      <dgm:spPr>
        <a:solidFill>
          <a:srgbClr val="005F9B"/>
        </a:solidFill>
        <a:ln>
          <a:solidFill>
            <a:srgbClr val="005F9B"/>
          </a:solidFill>
        </a:ln>
      </dgm:spPr>
      <dgm:t>
        <a:bodyPr/>
        <a:lstStyle/>
        <a:p>
          <a:endParaRPr lang="de-DE"/>
        </a:p>
      </dgm:t>
    </dgm:pt>
    <dgm:pt modelId="{11D72616-6D5F-47D7-8A50-CDE1B27DA9E7}" type="sibTrans" cxnId="{40AB6313-2DAA-4AA4-BAF8-39B75D1F526C}">
      <dgm:prSet/>
      <dgm:spPr/>
      <dgm:t>
        <a:bodyPr/>
        <a:lstStyle/>
        <a:p>
          <a:endParaRPr lang="de-DE"/>
        </a:p>
      </dgm:t>
    </dgm:pt>
    <dgm:pt modelId="{D888BF10-5C18-4274-AE34-A6CD526561DB}">
      <dgm:prSet phldrT="[Text]"/>
      <dgm:spPr>
        <a:solidFill>
          <a:srgbClr val="005F9B"/>
        </a:solidFill>
      </dgm:spPr>
      <dgm:t>
        <a:bodyPr/>
        <a:lstStyle/>
        <a:p>
          <a:r>
            <a:rPr lang="de-DE" dirty="0"/>
            <a:t>Widerrufsvorbehalt</a:t>
          </a:r>
        </a:p>
      </dgm:t>
    </dgm:pt>
    <dgm:pt modelId="{372E2DC6-E6BB-4D22-A88F-D9875EEA0EDE}" type="parTrans" cxnId="{E522A0E8-D045-40D6-BEF3-3AE2C6012E7F}">
      <dgm:prSet/>
      <dgm:spPr/>
      <dgm:t>
        <a:bodyPr/>
        <a:lstStyle/>
        <a:p>
          <a:endParaRPr lang="de-DE"/>
        </a:p>
      </dgm:t>
    </dgm:pt>
    <dgm:pt modelId="{8234E500-CFC6-49B1-8978-323A17323E53}" type="sibTrans" cxnId="{E522A0E8-D045-40D6-BEF3-3AE2C6012E7F}">
      <dgm:prSet/>
      <dgm:spPr/>
      <dgm:t>
        <a:bodyPr/>
        <a:lstStyle/>
        <a:p>
          <a:endParaRPr lang="de-DE"/>
        </a:p>
      </dgm:t>
    </dgm:pt>
    <dgm:pt modelId="{5E54D5B1-4B6E-4086-B566-5493323EF61F}">
      <dgm:prSet phldrT="[Text]"/>
      <dgm:spPr>
        <a:solidFill>
          <a:srgbClr val="50A6D3"/>
        </a:solidFill>
      </dgm:spPr>
      <dgm:t>
        <a:bodyPr/>
        <a:lstStyle/>
        <a:p>
          <a:r>
            <a:rPr lang="de-DE" dirty="0"/>
            <a:t>Auflage</a:t>
          </a:r>
        </a:p>
      </dgm:t>
    </dgm:pt>
    <dgm:pt modelId="{35A5C761-7688-492B-991E-54D8F006CE96}" type="parTrans" cxnId="{4879F9B4-D3D2-4D11-AC7C-6115DA61D6B6}">
      <dgm:prSet/>
      <dgm:spPr>
        <a:solidFill>
          <a:srgbClr val="005F9B"/>
        </a:solidFill>
        <a:ln>
          <a:solidFill>
            <a:srgbClr val="005F9B"/>
          </a:solidFill>
        </a:ln>
      </dgm:spPr>
      <dgm:t>
        <a:bodyPr/>
        <a:lstStyle/>
        <a:p>
          <a:endParaRPr lang="de-DE"/>
        </a:p>
      </dgm:t>
    </dgm:pt>
    <dgm:pt modelId="{0A1DD733-6481-48AE-93DE-A8EA72126161}" type="sibTrans" cxnId="{4879F9B4-D3D2-4D11-AC7C-6115DA61D6B6}">
      <dgm:prSet/>
      <dgm:spPr/>
      <dgm:t>
        <a:bodyPr/>
        <a:lstStyle/>
        <a:p>
          <a:endParaRPr lang="de-DE"/>
        </a:p>
      </dgm:t>
    </dgm:pt>
    <dgm:pt modelId="{CC79AFC3-B330-4380-85E3-BFAB96F21CB2}">
      <dgm:prSet/>
      <dgm:spPr>
        <a:solidFill>
          <a:srgbClr val="50A6D3"/>
        </a:solidFill>
      </dgm:spPr>
      <dgm:t>
        <a:bodyPr/>
        <a:lstStyle/>
        <a:p>
          <a:r>
            <a:rPr lang="de-DE" dirty="0"/>
            <a:t>Bedingung</a:t>
          </a:r>
        </a:p>
      </dgm:t>
    </dgm:pt>
    <dgm:pt modelId="{1B1AC7C7-A404-4415-B2DB-0382A2FDC26F}" type="parTrans" cxnId="{80346D9D-8E4A-4EAB-B4EF-84B06F4D159C}">
      <dgm:prSet/>
      <dgm:spPr/>
      <dgm:t>
        <a:bodyPr/>
        <a:lstStyle/>
        <a:p>
          <a:endParaRPr lang="de-DE"/>
        </a:p>
      </dgm:t>
    </dgm:pt>
    <dgm:pt modelId="{90872DFE-1D4F-46B7-A228-CA1536C5F390}" type="sibTrans" cxnId="{80346D9D-8E4A-4EAB-B4EF-84B06F4D159C}">
      <dgm:prSet/>
      <dgm:spPr/>
      <dgm:t>
        <a:bodyPr/>
        <a:lstStyle/>
        <a:p>
          <a:endParaRPr lang="de-DE"/>
        </a:p>
      </dgm:t>
    </dgm:pt>
    <dgm:pt modelId="{19A72FC5-180A-4A6E-B637-3F00D39AB50A}">
      <dgm:prSet/>
      <dgm:spPr>
        <a:solidFill>
          <a:srgbClr val="005F9B"/>
        </a:solidFill>
      </dgm:spPr>
      <dgm:t>
        <a:bodyPr/>
        <a:lstStyle/>
        <a:p>
          <a:r>
            <a:rPr lang="de-DE" dirty="0"/>
            <a:t>Auflagenvorbehalt</a:t>
          </a:r>
        </a:p>
      </dgm:t>
    </dgm:pt>
    <dgm:pt modelId="{240E55BA-6FB1-44EA-B071-8BD05D43E3AA}" type="parTrans" cxnId="{C3E49D9C-EF34-47F8-940E-72721DDF1F39}">
      <dgm:prSet/>
      <dgm:spPr>
        <a:solidFill>
          <a:srgbClr val="005F9B"/>
        </a:solidFill>
        <a:ln>
          <a:solidFill>
            <a:srgbClr val="005F9B"/>
          </a:solidFill>
        </a:ln>
      </dgm:spPr>
      <dgm:t>
        <a:bodyPr/>
        <a:lstStyle/>
        <a:p>
          <a:endParaRPr lang="de-DE"/>
        </a:p>
      </dgm:t>
    </dgm:pt>
    <dgm:pt modelId="{C7F8098D-A367-4FE5-A6DB-983A2146033D}" type="sibTrans" cxnId="{C3E49D9C-EF34-47F8-940E-72721DDF1F39}">
      <dgm:prSet/>
      <dgm:spPr/>
      <dgm:t>
        <a:bodyPr/>
        <a:lstStyle/>
        <a:p>
          <a:endParaRPr lang="de-DE"/>
        </a:p>
      </dgm:t>
    </dgm:pt>
    <dgm:pt modelId="{2C764E6A-C25B-412E-A3AE-18933595A269}">
      <dgm:prSet phldrT="[Text]"/>
      <dgm:spPr>
        <a:solidFill>
          <a:schemeClr val="tx1"/>
        </a:solidFill>
      </dgm:spPr>
      <dgm:t>
        <a:bodyPr/>
        <a:lstStyle/>
        <a:p>
          <a:r>
            <a:rPr lang="de-DE" dirty="0"/>
            <a:t>Modifizierende Auflage</a:t>
          </a:r>
        </a:p>
      </dgm:t>
    </dgm:pt>
    <dgm:pt modelId="{B51635F5-3654-4A37-91DF-3B00BBAFC4EE}" type="parTrans" cxnId="{FEF8416D-BB2C-4C1B-928B-8E95B681DEF5}">
      <dgm:prSet/>
      <dgm:spPr/>
      <dgm:t>
        <a:bodyPr/>
        <a:lstStyle/>
        <a:p>
          <a:endParaRPr lang="de-DE"/>
        </a:p>
      </dgm:t>
    </dgm:pt>
    <dgm:pt modelId="{A7B7BF88-1466-4E41-BAAB-43F78DD3AF6A}" type="sibTrans" cxnId="{FEF8416D-BB2C-4C1B-928B-8E95B681DEF5}">
      <dgm:prSet/>
      <dgm:spPr/>
      <dgm:t>
        <a:bodyPr/>
        <a:lstStyle/>
        <a:p>
          <a:endParaRPr lang="de-DE"/>
        </a:p>
      </dgm:t>
    </dgm:pt>
    <dgm:pt modelId="{60670BDD-44B3-416E-AD86-648802EB0F74}" type="pres">
      <dgm:prSet presAssocID="{F2307C23-35DF-4749-9FA7-F3C08BC8F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440D1723-EC0C-41C0-8F7C-241D625B6EDD}" type="pres">
      <dgm:prSet presAssocID="{D3790B67-67DD-4F8D-ABC9-41555A01EFF3}" presName="hierRoot1" presStyleCnt="0">
        <dgm:presLayoutVars>
          <dgm:hierBranch val="init"/>
        </dgm:presLayoutVars>
      </dgm:prSet>
      <dgm:spPr/>
    </dgm:pt>
    <dgm:pt modelId="{F9D239A0-46EA-436F-82CA-755AB670532C}" type="pres">
      <dgm:prSet presAssocID="{D3790B67-67DD-4F8D-ABC9-41555A01EFF3}" presName="rootComposite1" presStyleCnt="0"/>
      <dgm:spPr/>
    </dgm:pt>
    <dgm:pt modelId="{B3D8B94F-9E3E-49C3-A835-5CEC8BD843D6}" type="pres">
      <dgm:prSet presAssocID="{D3790B67-67DD-4F8D-ABC9-41555A01EFF3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DC5586D-34A0-4B18-B631-912FEB138B6F}" type="pres">
      <dgm:prSet presAssocID="{D3790B67-67DD-4F8D-ABC9-41555A01EFF3}" presName="rootConnector1" presStyleLbl="node1" presStyleIdx="0" presStyleCnt="0"/>
      <dgm:spPr/>
      <dgm:t>
        <a:bodyPr/>
        <a:lstStyle/>
        <a:p>
          <a:endParaRPr lang="de-DE"/>
        </a:p>
      </dgm:t>
    </dgm:pt>
    <dgm:pt modelId="{2F2A2063-5624-4892-A7E5-6253CB6891ED}" type="pres">
      <dgm:prSet presAssocID="{D3790B67-67DD-4F8D-ABC9-41555A01EFF3}" presName="hierChild2" presStyleCnt="0"/>
      <dgm:spPr/>
    </dgm:pt>
    <dgm:pt modelId="{CA051CB8-0CF5-4687-B2CC-3BB028473FC5}" type="pres">
      <dgm:prSet presAssocID="{1D4FA695-092C-4A78-B1F0-219ED5BCCCBD}" presName="Name64" presStyleLbl="parChTrans1D2" presStyleIdx="0" presStyleCnt="5"/>
      <dgm:spPr/>
      <dgm:t>
        <a:bodyPr/>
        <a:lstStyle/>
        <a:p>
          <a:endParaRPr lang="de-DE"/>
        </a:p>
      </dgm:t>
    </dgm:pt>
    <dgm:pt modelId="{E163AE1C-7778-46A3-9D3D-B7DE7557A66A}" type="pres">
      <dgm:prSet presAssocID="{416AE895-36EC-46BC-BDF7-CD2382479546}" presName="hierRoot2" presStyleCnt="0">
        <dgm:presLayoutVars>
          <dgm:hierBranch val="init"/>
        </dgm:presLayoutVars>
      </dgm:prSet>
      <dgm:spPr/>
    </dgm:pt>
    <dgm:pt modelId="{D87C5405-6010-42F3-B5A7-2B46058A301B}" type="pres">
      <dgm:prSet presAssocID="{416AE895-36EC-46BC-BDF7-CD2382479546}" presName="rootComposite" presStyleCnt="0"/>
      <dgm:spPr/>
    </dgm:pt>
    <dgm:pt modelId="{14F5F0A3-B4DC-44F8-83E3-9A1B298486FA}" type="pres">
      <dgm:prSet presAssocID="{416AE895-36EC-46BC-BDF7-CD238247954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8A80E63-DDD2-4AFD-8221-C5AE1EC7A458}" type="pres">
      <dgm:prSet presAssocID="{416AE895-36EC-46BC-BDF7-CD2382479546}" presName="rootConnector" presStyleLbl="node2" presStyleIdx="0" presStyleCnt="5"/>
      <dgm:spPr/>
      <dgm:t>
        <a:bodyPr/>
        <a:lstStyle/>
        <a:p>
          <a:endParaRPr lang="de-DE"/>
        </a:p>
      </dgm:t>
    </dgm:pt>
    <dgm:pt modelId="{29345726-6C89-4D24-A4F9-C99FBF75E2ED}" type="pres">
      <dgm:prSet presAssocID="{416AE895-36EC-46BC-BDF7-CD2382479546}" presName="hierChild4" presStyleCnt="0"/>
      <dgm:spPr/>
    </dgm:pt>
    <dgm:pt modelId="{9D6C517D-8C7D-4324-A6E6-7194AA694C8B}" type="pres">
      <dgm:prSet presAssocID="{416AE895-36EC-46BC-BDF7-CD2382479546}" presName="hierChild5" presStyleCnt="0"/>
      <dgm:spPr/>
    </dgm:pt>
    <dgm:pt modelId="{58D15CB7-B624-46CE-ACF5-F6AE9071DF91}" type="pres">
      <dgm:prSet presAssocID="{1B1AC7C7-A404-4415-B2DB-0382A2FDC26F}" presName="Name64" presStyleLbl="parChTrans1D2" presStyleIdx="1" presStyleCnt="5"/>
      <dgm:spPr/>
      <dgm:t>
        <a:bodyPr/>
        <a:lstStyle/>
        <a:p>
          <a:endParaRPr lang="de-DE"/>
        </a:p>
      </dgm:t>
    </dgm:pt>
    <dgm:pt modelId="{FE3BD9FE-CB0B-45D8-8933-1EC0986E634E}" type="pres">
      <dgm:prSet presAssocID="{CC79AFC3-B330-4380-85E3-BFAB96F21CB2}" presName="hierRoot2" presStyleCnt="0">
        <dgm:presLayoutVars>
          <dgm:hierBranch val="init"/>
        </dgm:presLayoutVars>
      </dgm:prSet>
      <dgm:spPr/>
    </dgm:pt>
    <dgm:pt modelId="{BD7850B9-D3E6-4DB6-9697-D7AB8E59D8D3}" type="pres">
      <dgm:prSet presAssocID="{CC79AFC3-B330-4380-85E3-BFAB96F21CB2}" presName="rootComposite" presStyleCnt="0"/>
      <dgm:spPr/>
    </dgm:pt>
    <dgm:pt modelId="{2A31E076-59EE-4CA1-9A53-F49B8E8780B2}" type="pres">
      <dgm:prSet presAssocID="{CC79AFC3-B330-4380-85E3-BFAB96F21CB2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5299EC8-5645-46CC-ADDB-6A820428F1DE}" type="pres">
      <dgm:prSet presAssocID="{CC79AFC3-B330-4380-85E3-BFAB96F21CB2}" presName="rootConnector" presStyleLbl="node2" presStyleIdx="1" presStyleCnt="5"/>
      <dgm:spPr/>
      <dgm:t>
        <a:bodyPr/>
        <a:lstStyle/>
        <a:p>
          <a:endParaRPr lang="de-DE"/>
        </a:p>
      </dgm:t>
    </dgm:pt>
    <dgm:pt modelId="{C8DBD520-BE04-4B68-A59F-04330C1B864B}" type="pres">
      <dgm:prSet presAssocID="{CC79AFC3-B330-4380-85E3-BFAB96F21CB2}" presName="hierChild4" presStyleCnt="0"/>
      <dgm:spPr/>
    </dgm:pt>
    <dgm:pt modelId="{03EE127C-05CB-44E9-83D8-8525C1C9F97C}" type="pres">
      <dgm:prSet presAssocID="{CC79AFC3-B330-4380-85E3-BFAB96F21CB2}" presName="hierChild5" presStyleCnt="0"/>
      <dgm:spPr/>
    </dgm:pt>
    <dgm:pt modelId="{1188BE08-7BF3-4A14-BBCD-21D7B689596E}" type="pres">
      <dgm:prSet presAssocID="{372E2DC6-E6BB-4D22-A88F-D9875EEA0EDE}" presName="Name64" presStyleLbl="parChTrans1D2" presStyleIdx="2" presStyleCnt="5"/>
      <dgm:spPr/>
      <dgm:t>
        <a:bodyPr/>
        <a:lstStyle/>
        <a:p>
          <a:endParaRPr lang="de-DE"/>
        </a:p>
      </dgm:t>
    </dgm:pt>
    <dgm:pt modelId="{7E6EAD3D-32F1-4290-AC72-2EC2E8AFBAB8}" type="pres">
      <dgm:prSet presAssocID="{D888BF10-5C18-4274-AE34-A6CD526561DB}" presName="hierRoot2" presStyleCnt="0">
        <dgm:presLayoutVars>
          <dgm:hierBranch val="init"/>
        </dgm:presLayoutVars>
      </dgm:prSet>
      <dgm:spPr/>
    </dgm:pt>
    <dgm:pt modelId="{651B151A-3492-4631-9003-C6908A76C783}" type="pres">
      <dgm:prSet presAssocID="{D888BF10-5C18-4274-AE34-A6CD526561DB}" presName="rootComposite" presStyleCnt="0"/>
      <dgm:spPr/>
    </dgm:pt>
    <dgm:pt modelId="{03A800F1-4F39-4297-9364-A50A36A496DC}" type="pres">
      <dgm:prSet presAssocID="{D888BF10-5C18-4274-AE34-A6CD526561D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59084CC-9993-4071-9A1F-8049C41F6E71}" type="pres">
      <dgm:prSet presAssocID="{D888BF10-5C18-4274-AE34-A6CD526561DB}" presName="rootConnector" presStyleLbl="node2" presStyleIdx="2" presStyleCnt="5"/>
      <dgm:spPr/>
      <dgm:t>
        <a:bodyPr/>
        <a:lstStyle/>
        <a:p>
          <a:endParaRPr lang="de-DE"/>
        </a:p>
      </dgm:t>
    </dgm:pt>
    <dgm:pt modelId="{52847E20-F7BB-4A98-9846-045775BF0AD9}" type="pres">
      <dgm:prSet presAssocID="{D888BF10-5C18-4274-AE34-A6CD526561DB}" presName="hierChild4" presStyleCnt="0"/>
      <dgm:spPr/>
    </dgm:pt>
    <dgm:pt modelId="{1E09929C-A9D6-4E15-8132-84FB4BDA4F42}" type="pres">
      <dgm:prSet presAssocID="{D888BF10-5C18-4274-AE34-A6CD526561DB}" presName="hierChild5" presStyleCnt="0"/>
      <dgm:spPr/>
    </dgm:pt>
    <dgm:pt modelId="{6A87153A-CD66-4B3B-93D6-FA1F4CAA7AF5}" type="pres">
      <dgm:prSet presAssocID="{35A5C761-7688-492B-991E-54D8F006CE96}" presName="Name64" presStyleLbl="parChTrans1D2" presStyleIdx="3" presStyleCnt="5"/>
      <dgm:spPr/>
      <dgm:t>
        <a:bodyPr/>
        <a:lstStyle/>
        <a:p>
          <a:endParaRPr lang="de-DE"/>
        </a:p>
      </dgm:t>
    </dgm:pt>
    <dgm:pt modelId="{1004E8B9-8F84-4564-8DE0-0B74DE6290BF}" type="pres">
      <dgm:prSet presAssocID="{5E54D5B1-4B6E-4086-B566-5493323EF61F}" presName="hierRoot2" presStyleCnt="0">
        <dgm:presLayoutVars>
          <dgm:hierBranch val="init"/>
        </dgm:presLayoutVars>
      </dgm:prSet>
      <dgm:spPr/>
    </dgm:pt>
    <dgm:pt modelId="{F89E3A12-5482-45EF-A942-5AA4EF0268E1}" type="pres">
      <dgm:prSet presAssocID="{5E54D5B1-4B6E-4086-B566-5493323EF61F}" presName="rootComposite" presStyleCnt="0"/>
      <dgm:spPr/>
    </dgm:pt>
    <dgm:pt modelId="{6ACCEA40-88D2-4431-A69C-6605EC0C7D39}" type="pres">
      <dgm:prSet presAssocID="{5E54D5B1-4B6E-4086-B566-5493323EF61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F470066-8A37-46B2-BD78-814338CB46C1}" type="pres">
      <dgm:prSet presAssocID="{5E54D5B1-4B6E-4086-B566-5493323EF61F}" presName="rootConnector" presStyleLbl="node2" presStyleIdx="3" presStyleCnt="5"/>
      <dgm:spPr/>
      <dgm:t>
        <a:bodyPr/>
        <a:lstStyle/>
        <a:p>
          <a:endParaRPr lang="de-DE"/>
        </a:p>
      </dgm:t>
    </dgm:pt>
    <dgm:pt modelId="{90B59779-AB0E-4BDA-B1AC-88A421D5533A}" type="pres">
      <dgm:prSet presAssocID="{5E54D5B1-4B6E-4086-B566-5493323EF61F}" presName="hierChild4" presStyleCnt="0"/>
      <dgm:spPr/>
    </dgm:pt>
    <dgm:pt modelId="{482B88AE-EBB1-4E87-BEA4-6ABB35F9CEB5}" type="pres">
      <dgm:prSet presAssocID="{5E54D5B1-4B6E-4086-B566-5493323EF61F}" presName="hierChild5" presStyleCnt="0"/>
      <dgm:spPr/>
    </dgm:pt>
    <dgm:pt modelId="{09CBDE77-6BA6-46D5-BA53-C9DD067927D7}" type="pres">
      <dgm:prSet presAssocID="{240E55BA-6FB1-44EA-B071-8BD05D43E3AA}" presName="Name64" presStyleLbl="parChTrans1D2" presStyleIdx="4" presStyleCnt="5"/>
      <dgm:spPr/>
      <dgm:t>
        <a:bodyPr/>
        <a:lstStyle/>
        <a:p>
          <a:endParaRPr lang="de-DE"/>
        </a:p>
      </dgm:t>
    </dgm:pt>
    <dgm:pt modelId="{DDB061F2-E598-40F2-B239-F9911312452F}" type="pres">
      <dgm:prSet presAssocID="{19A72FC5-180A-4A6E-B637-3F00D39AB50A}" presName="hierRoot2" presStyleCnt="0">
        <dgm:presLayoutVars>
          <dgm:hierBranch val="init"/>
        </dgm:presLayoutVars>
      </dgm:prSet>
      <dgm:spPr/>
    </dgm:pt>
    <dgm:pt modelId="{241D8036-4FC4-422C-A088-63685E8FAD58}" type="pres">
      <dgm:prSet presAssocID="{19A72FC5-180A-4A6E-B637-3F00D39AB50A}" presName="rootComposite" presStyleCnt="0"/>
      <dgm:spPr/>
    </dgm:pt>
    <dgm:pt modelId="{4213969C-11CB-465E-B3BF-E5E2C32B11A2}" type="pres">
      <dgm:prSet presAssocID="{19A72FC5-180A-4A6E-B637-3F00D39AB50A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7567BA9-2F0D-414E-8FDB-95DAA945B687}" type="pres">
      <dgm:prSet presAssocID="{19A72FC5-180A-4A6E-B637-3F00D39AB50A}" presName="rootConnector" presStyleLbl="node2" presStyleIdx="4" presStyleCnt="5"/>
      <dgm:spPr/>
      <dgm:t>
        <a:bodyPr/>
        <a:lstStyle/>
        <a:p>
          <a:endParaRPr lang="de-DE"/>
        </a:p>
      </dgm:t>
    </dgm:pt>
    <dgm:pt modelId="{96926479-7217-428C-B080-4696A3632043}" type="pres">
      <dgm:prSet presAssocID="{19A72FC5-180A-4A6E-B637-3F00D39AB50A}" presName="hierChild4" presStyleCnt="0"/>
      <dgm:spPr/>
    </dgm:pt>
    <dgm:pt modelId="{1D4AB12A-05CA-4AC9-8814-8A13EA819D86}" type="pres">
      <dgm:prSet presAssocID="{19A72FC5-180A-4A6E-B637-3F00D39AB50A}" presName="hierChild5" presStyleCnt="0"/>
      <dgm:spPr/>
    </dgm:pt>
    <dgm:pt modelId="{7FDE27E7-6BD7-4C66-933F-CD2947028C20}" type="pres">
      <dgm:prSet presAssocID="{D3790B67-67DD-4F8D-ABC9-41555A01EFF3}" presName="hierChild3" presStyleCnt="0"/>
      <dgm:spPr/>
    </dgm:pt>
    <dgm:pt modelId="{696D6988-E884-4E99-983A-3A3AE2849F96}" type="pres">
      <dgm:prSet presAssocID="{2C764E6A-C25B-412E-A3AE-18933595A269}" presName="hierRoot1" presStyleCnt="0">
        <dgm:presLayoutVars>
          <dgm:hierBranch val="init"/>
        </dgm:presLayoutVars>
      </dgm:prSet>
      <dgm:spPr/>
    </dgm:pt>
    <dgm:pt modelId="{D0E60AC3-4085-422A-9B98-989198C30875}" type="pres">
      <dgm:prSet presAssocID="{2C764E6A-C25B-412E-A3AE-18933595A269}" presName="rootComposite1" presStyleCnt="0"/>
      <dgm:spPr/>
    </dgm:pt>
    <dgm:pt modelId="{70A89F8B-1D06-4C01-BBA3-59AE44FADEEE}" type="pres">
      <dgm:prSet presAssocID="{2C764E6A-C25B-412E-A3AE-18933595A269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D5129D0-86FF-4F28-BC49-11167C688983}" type="pres">
      <dgm:prSet presAssocID="{2C764E6A-C25B-412E-A3AE-18933595A269}" presName="rootConnector1" presStyleLbl="node1" presStyleIdx="0" presStyleCnt="0"/>
      <dgm:spPr/>
      <dgm:t>
        <a:bodyPr/>
        <a:lstStyle/>
        <a:p>
          <a:endParaRPr lang="de-DE"/>
        </a:p>
      </dgm:t>
    </dgm:pt>
    <dgm:pt modelId="{3C393EE3-B1CE-4CF8-8FCC-E4F82BA0C8AE}" type="pres">
      <dgm:prSet presAssocID="{2C764E6A-C25B-412E-A3AE-18933595A269}" presName="hierChild2" presStyleCnt="0"/>
      <dgm:spPr/>
    </dgm:pt>
    <dgm:pt modelId="{61CBD432-BBE4-409A-B87D-9368BB830986}" type="pres">
      <dgm:prSet presAssocID="{2C764E6A-C25B-412E-A3AE-18933595A269}" presName="hierChild3" presStyleCnt="0"/>
      <dgm:spPr/>
    </dgm:pt>
  </dgm:ptLst>
  <dgm:cxnLst>
    <dgm:cxn modelId="{45B06F3B-4D64-4518-9C97-7D5C0367AD87}" type="presOf" srcId="{5E54D5B1-4B6E-4086-B566-5493323EF61F}" destId="{FF470066-8A37-46B2-BD78-814338CB46C1}" srcOrd="1" destOrd="0" presId="urn:microsoft.com/office/officeart/2009/3/layout/HorizontalOrganizationChart"/>
    <dgm:cxn modelId="{CF8C2CAD-4AFA-4699-BE97-9B01B7916F37}" type="presOf" srcId="{D888BF10-5C18-4274-AE34-A6CD526561DB}" destId="{F59084CC-9993-4071-9A1F-8049C41F6E71}" srcOrd="1" destOrd="0" presId="urn:microsoft.com/office/officeart/2009/3/layout/HorizontalOrganizationChart"/>
    <dgm:cxn modelId="{12B6E9BB-CCCF-4415-AD7A-6159F649290D}" type="presOf" srcId="{240E55BA-6FB1-44EA-B071-8BD05D43E3AA}" destId="{09CBDE77-6BA6-46D5-BA53-C9DD067927D7}" srcOrd="0" destOrd="0" presId="urn:microsoft.com/office/officeart/2009/3/layout/HorizontalOrganizationChart"/>
    <dgm:cxn modelId="{57E68CA7-E411-459B-9068-3EE3AE70A5B8}" type="presOf" srcId="{19A72FC5-180A-4A6E-B637-3F00D39AB50A}" destId="{4213969C-11CB-465E-B3BF-E5E2C32B11A2}" srcOrd="0" destOrd="0" presId="urn:microsoft.com/office/officeart/2009/3/layout/HorizontalOrganizationChart"/>
    <dgm:cxn modelId="{6039F6F9-ED5F-46A0-8C41-CC7C2841616D}" type="presOf" srcId="{CC79AFC3-B330-4380-85E3-BFAB96F21CB2}" destId="{C5299EC8-5645-46CC-ADDB-6A820428F1DE}" srcOrd="1" destOrd="0" presId="urn:microsoft.com/office/officeart/2009/3/layout/HorizontalOrganizationChart"/>
    <dgm:cxn modelId="{C3E49D9C-EF34-47F8-940E-72721DDF1F39}" srcId="{D3790B67-67DD-4F8D-ABC9-41555A01EFF3}" destId="{19A72FC5-180A-4A6E-B637-3F00D39AB50A}" srcOrd="4" destOrd="0" parTransId="{240E55BA-6FB1-44EA-B071-8BD05D43E3AA}" sibTransId="{C7F8098D-A367-4FE5-A6DB-983A2146033D}"/>
    <dgm:cxn modelId="{36822FF1-30F3-4A51-9A91-7BB9515F1E4B}" type="presOf" srcId="{D888BF10-5C18-4274-AE34-A6CD526561DB}" destId="{03A800F1-4F39-4297-9364-A50A36A496DC}" srcOrd="0" destOrd="0" presId="urn:microsoft.com/office/officeart/2009/3/layout/HorizontalOrganizationChart"/>
    <dgm:cxn modelId="{02DBA4A0-435C-4BE8-9A9B-9FAAF154DFCF}" type="presOf" srcId="{416AE895-36EC-46BC-BDF7-CD2382479546}" destId="{18A80E63-DDD2-4AFD-8221-C5AE1EC7A458}" srcOrd="1" destOrd="0" presId="urn:microsoft.com/office/officeart/2009/3/layout/HorizontalOrganizationChart"/>
    <dgm:cxn modelId="{CF9DF968-7C16-44B9-A2A7-EFBB418B9663}" type="presOf" srcId="{D3790B67-67DD-4F8D-ABC9-41555A01EFF3}" destId="{3DC5586D-34A0-4B18-B631-912FEB138B6F}" srcOrd="1" destOrd="0" presId="urn:microsoft.com/office/officeart/2009/3/layout/HorizontalOrganizationChart"/>
    <dgm:cxn modelId="{75CA3D63-B1C9-4F50-9F67-A01AE6317A5D}" type="presOf" srcId="{2C764E6A-C25B-412E-A3AE-18933595A269}" destId="{0D5129D0-86FF-4F28-BC49-11167C688983}" srcOrd="1" destOrd="0" presId="urn:microsoft.com/office/officeart/2009/3/layout/HorizontalOrganizationChart"/>
    <dgm:cxn modelId="{14679881-EBF8-42EB-898D-17D1B9F87CB7}" type="presOf" srcId="{1D4FA695-092C-4A78-B1F0-219ED5BCCCBD}" destId="{CA051CB8-0CF5-4687-B2CC-3BB028473FC5}" srcOrd="0" destOrd="0" presId="urn:microsoft.com/office/officeart/2009/3/layout/HorizontalOrganizationChart"/>
    <dgm:cxn modelId="{80346D9D-8E4A-4EAB-B4EF-84B06F4D159C}" srcId="{D3790B67-67DD-4F8D-ABC9-41555A01EFF3}" destId="{CC79AFC3-B330-4380-85E3-BFAB96F21CB2}" srcOrd="1" destOrd="0" parTransId="{1B1AC7C7-A404-4415-B2DB-0382A2FDC26F}" sibTransId="{90872DFE-1D4F-46B7-A228-CA1536C5F390}"/>
    <dgm:cxn modelId="{1D37431D-3D84-4D0A-BCAB-6C7282020F68}" type="presOf" srcId="{2C764E6A-C25B-412E-A3AE-18933595A269}" destId="{70A89F8B-1D06-4C01-BBA3-59AE44FADEEE}" srcOrd="0" destOrd="0" presId="urn:microsoft.com/office/officeart/2009/3/layout/HorizontalOrganizationChart"/>
    <dgm:cxn modelId="{8B4DEEEE-0300-4872-8081-D8CF0ED03D70}" type="presOf" srcId="{416AE895-36EC-46BC-BDF7-CD2382479546}" destId="{14F5F0A3-B4DC-44F8-83E3-9A1B298486FA}" srcOrd="0" destOrd="0" presId="urn:microsoft.com/office/officeart/2009/3/layout/HorizontalOrganizationChart"/>
    <dgm:cxn modelId="{CD7CBDA4-FE3D-409F-9239-19111F7B6ECC}" type="presOf" srcId="{5E54D5B1-4B6E-4086-B566-5493323EF61F}" destId="{6ACCEA40-88D2-4431-A69C-6605EC0C7D39}" srcOrd="0" destOrd="0" presId="urn:microsoft.com/office/officeart/2009/3/layout/HorizontalOrganizationChart"/>
    <dgm:cxn modelId="{B49AB2A7-8755-4D90-9374-447C3C132861}" type="presOf" srcId="{F2307C23-35DF-4749-9FA7-F3C08BC8F9D0}" destId="{60670BDD-44B3-416E-AD86-648802EB0F74}" srcOrd="0" destOrd="0" presId="urn:microsoft.com/office/officeart/2009/3/layout/HorizontalOrganizationChart"/>
    <dgm:cxn modelId="{305778EE-FE1D-4588-838F-B2F952B470EA}" type="presOf" srcId="{35A5C761-7688-492B-991E-54D8F006CE96}" destId="{6A87153A-CD66-4B3B-93D6-FA1F4CAA7AF5}" srcOrd="0" destOrd="0" presId="urn:microsoft.com/office/officeart/2009/3/layout/HorizontalOrganizationChart"/>
    <dgm:cxn modelId="{AD5B0936-48EC-4848-B1F8-83415F7888F8}" type="presOf" srcId="{CC79AFC3-B330-4380-85E3-BFAB96F21CB2}" destId="{2A31E076-59EE-4CA1-9A53-F49B8E8780B2}" srcOrd="0" destOrd="0" presId="urn:microsoft.com/office/officeart/2009/3/layout/HorizontalOrganizationChart"/>
    <dgm:cxn modelId="{3268984A-7897-4E26-AB91-38B049155022}" type="presOf" srcId="{D3790B67-67DD-4F8D-ABC9-41555A01EFF3}" destId="{B3D8B94F-9E3E-49C3-A835-5CEC8BD843D6}" srcOrd="0" destOrd="0" presId="urn:microsoft.com/office/officeart/2009/3/layout/HorizontalOrganizationChart"/>
    <dgm:cxn modelId="{40AB6313-2DAA-4AA4-BAF8-39B75D1F526C}" srcId="{D3790B67-67DD-4F8D-ABC9-41555A01EFF3}" destId="{416AE895-36EC-46BC-BDF7-CD2382479546}" srcOrd="0" destOrd="0" parTransId="{1D4FA695-092C-4A78-B1F0-219ED5BCCCBD}" sibTransId="{11D72616-6D5F-47D7-8A50-CDE1B27DA9E7}"/>
    <dgm:cxn modelId="{FEF8416D-BB2C-4C1B-928B-8E95B681DEF5}" srcId="{F2307C23-35DF-4749-9FA7-F3C08BC8F9D0}" destId="{2C764E6A-C25B-412E-A3AE-18933595A269}" srcOrd="1" destOrd="0" parTransId="{B51635F5-3654-4A37-91DF-3B00BBAFC4EE}" sibTransId="{A7B7BF88-1466-4E41-BAAB-43F78DD3AF6A}"/>
    <dgm:cxn modelId="{E522A0E8-D045-40D6-BEF3-3AE2C6012E7F}" srcId="{D3790B67-67DD-4F8D-ABC9-41555A01EFF3}" destId="{D888BF10-5C18-4274-AE34-A6CD526561DB}" srcOrd="2" destOrd="0" parTransId="{372E2DC6-E6BB-4D22-A88F-D9875EEA0EDE}" sibTransId="{8234E500-CFC6-49B1-8978-323A17323E53}"/>
    <dgm:cxn modelId="{F67A6A42-F394-4F06-A834-A7178F1089F2}" type="presOf" srcId="{1B1AC7C7-A404-4415-B2DB-0382A2FDC26F}" destId="{58D15CB7-B624-46CE-ACF5-F6AE9071DF91}" srcOrd="0" destOrd="0" presId="urn:microsoft.com/office/officeart/2009/3/layout/HorizontalOrganizationChart"/>
    <dgm:cxn modelId="{C6BF5431-C081-40CB-AA5C-C50E3B8888A2}" type="presOf" srcId="{19A72FC5-180A-4A6E-B637-3F00D39AB50A}" destId="{07567BA9-2F0D-414E-8FDB-95DAA945B687}" srcOrd="1" destOrd="0" presId="urn:microsoft.com/office/officeart/2009/3/layout/HorizontalOrganizationChart"/>
    <dgm:cxn modelId="{4879F9B4-D3D2-4D11-AC7C-6115DA61D6B6}" srcId="{D3790B67-67DD-4F8D-ABC9-41555A01EFF3}" destId="{5E54D5B1-4B6E-4086-B566-5493323EF61F}" srcOrd="3" destOrd="0" parTransId="{35A5C761-7688-492B-991E-54D8F006CE96}" sibTransId="{0A1DD733-6481-48AE-93DE-A8EA72126161}"/>
    <dgm:cxn modelId="{9DB41046-8371-4805-B1E9-3272B15B2C11}" type="presOf" srcId="{372E2DC6-E6BB-4D22-A88F-D9875EEA0EDE}" destId="{1188BE08-7BF3-4A14-BBCD-21D7B689596E}" srcOrd="0" destOrd="0" presId="urn:microsoft.com/office/officeart/2009/3/layout/HorizontalOrganizationChart"/>
    <dgm:cxn modelId="{2D2920D5-9D81-4DB5-826F-765A6F26FFBD}" srcId="{F2307C23-35DF-4749-9FA7-F3C08BC8F9D0}" destId="{D3790B67-67DD-4F8D-ABC9-41555A01EFF3}" srcOrd="0" destOrd="0" parTransId="{CB0CB62A-084E-40C3-B951-C98AEF4702D6}" sibTransId="{7AB22F9C-8AED-4756-801F-3F37F274AA79}"/>
    <dgm:cxn modelId="{BE7B5C49-4877-43EE-97D9-6B43ADD8DA9D}" type="presParOf" srcId="{60670BDD-44B3-416E-AD86-648802EB0F74}" destId="{440D1723-EC0C-41C0-8F7C-241D625B6EDD}" srcOrd="0" destOrd="0" presId="urn:microsoft.com/office/officeart/2009/3/layout/HorizontalOrganizationChart"/>
    <dgm:cxn modelId="{2CA18B5F-26F9-410D-8C3F-EA441D01402F}" type="presParOf" srcId="{440D1723-EC0C-41C0-8F7C-241D625B6EDD}" destId="{F9D239A0-46EA-436F-82CA-755AB670532C}" srcOrd="0" destOrd="0" presId="urn:microsoft.com/office/officeart/2009/3/layout/HorizontalOrganizationChart"/>
    <dgm:cxn modelId="{A9FFCB23-FB27-4887-8A85-2C2BC4C5D1C1}" type="presParOf" srcId="{F9D239A0-46EA-436F-82CA-755AB670532C}" destId="{B3D8B94F-9E3E-49C3-A835-5CEC8BD843D6}" srcOrd="0" destOrd="0" presId="urn:microsoft.com/office/officeart/2009/3/layout/HorizontalOrganizationChart"/>
    <dgm:cxn modelId="{4848CBDF-E7A0-4125-A142-2CC662FDBB28}" type="presParOf" srcId="{F9D239A0-46EA-436F-82CA-755AB670532C}" destId="{3DC5586D-34A0-4B18-B631-912FEB138B6F}" srcOrd="1" destOrd="0" presId="urn:microsoft.com/office/officeart/2009/3/layout/HorizontalOrganizationChart"/>
    <dgm:cxn modelId="{05FABF97-436A-44A2-BB84-99BA4C33E94F}" type="presParOf" srcId="{440D1723-EC0C-41C0-8F7C-241D625B6EDD}" destId="{2F2A2063-5624-4892-A7E5-6253CB6891ED}" srcOrd="1" destOrd="0" presId="urn:microsoft.com/office/officeart/2009/3/layout/HorizontalOrganizationChart"/>
    <dgm:cxn modelId="{228258F5-A0B5-4A30-BB75-6161370FE5FC}" type="presParOf" srcId="{2F2A2063-5624-4892-A7E5-6253CB6891ED}" destId="{CA051CB8-0CF5-4687-B2CC-3BB028473FC5}" srcOrd="0" destOrd="0" presId="urn:microsoft.com/office/officeart/2009/3/layout/HorizontalOrganizationChart"/>
    <dgm:cxn modelId="{F0A440D6-7C0E-4DCE-A96D-4B33004699FA}" type="presParOf" srcId="{2F2A2063-5624-4892-A7E5-6253CB6891ED}" destId="{E163AE1C-7778-46A3-9D3D-B7DE7557A66A}" srcOrd="1" destOrd="0" presId="urn:microsoft.com/office/officeart/2009/3/layout/HorizontalOrganizationChart"/>
    <dgm:cxn modelId="{723B4CAE-484B-4D19-9F16-DD4FA37C13CE}" type="presParOf" srcId="{E163AE1C-7778-46A3-9D3D-B7DE7557A66A}" destId="{D87C5405-6010-42F3-B5A7-2B46058A301B}" srcOrd="0" destOrd="0" presId="urn:microsoft.com/office/officeart/2009/3/layout/HorizontalOrganizationChart"/>
    <dgm:cxn modelId="{9AAFC9A0-1596-4FF3-97BE-D3A4A898424F}" type="presParOf" srcId="{D87C5405-6010-42F3-B5A7-2B46058A301B}" destId="{14F5F0A3-B4DC-44F8-83E3-9A1B298486FA}" srcOrd="0" destOrd="0" presId="urn:microsoft.com/office/officeart/2009/3/layout/HorizontalOrganizationChart"/>
    <dgm:cxn modelId="{0443CBF7-BCF1-4760-96C6-8392B4DA3B06}" type="presParOf" srcId="{D87C5405-6010-42F3-B5A7-2B46058A301B}" destId="{18A80E63-DDD2-4AFD-8221-C5AE1EC7A458}" srcOrd="1" destOrd="0" presId="urn:microsoft.com/office/officeart/2009/3/layout/HorizontalOrganizationChart"/>
    <dgm:cxn modelId="{6D1250CB-2ACE-4713-914C-DA22AC8146C9}" type="presParOf" srcId="{E163AE1C-7778-46A3-9D3D-B7DE7557A66A}" destId="{29345726-6C89-4D24-A4F9-C99FBF75E2ED}" srcOrd="1" destOrd="0" presId="urn:microsoft.com/office/officeart/2009/3/layout/HorizontalOrganizationChart"/>
    <dgm:cxn modelId="{5C78526C-C618-41FA-882D-5F53F4004EB9}" type="presParOf" srcId="{E163AE1C-7778-46A3-9D3D-B7DE7557A66A}" destId="{9D6C517D-8C7D-4324-A6E6-7194AA694C8B}" srcOrd="2" destOrd="0" presId="urn:microsoft.com/office/officeart/2009/3/layout/HorizontalOrganizationChart"/>
    <dgm:cxn modelId="{5FA4E16C-C88A-4BAE-B324-DE2253A3E494}" type="presParOf" srcId="{2F2A2063-5624-4892-A7E5-6253CB6891ED}" destId="{58D15CB7-B624-46CE-ACF5-F6AE9071DF91}" srcOrd="2" destOrd="0" presId="urn:microsoft.com/office/officeart/2009/3/layout/HorizontalOrganizationChart"/>
    <dgm:cxn modelId="{5526C1EA-82AE-4B16-B40F-48E2885923E7}" type="presParOf" srcId="{2F2A2063-5624-4892-A7E5-6253CB6891ED}" destId="{FE3BD9FE-CB0B-45D8-8933-1EC0986E634E}" srcOrd="3" destOrd="0" presId="urn:microsoft.com/office/officeart/2009/3/layout/HorizontalOrganizationChart"/>
    <dgm:cxn modelId="{FF89577F-BBED-47A2-A5FE-7B5981627252}" type="presParOf" srcId="{FE3BD9FE-CB0B-45D8-8933-1EC0986E634E}" destId="{BD7850B9-D3E6-4DB6-9697-D7AB8E59D8D3}" srcOrd="0" destOrd="0" presId="urn:microsoft.com/office/officeart/2009/3/layout/HorizontalOrganizationChart"/>
    <dgm:cxn modelId="{415CA601-A518-4245-B7B4-E60DAB425548}" type="presParOf" srcId="{BD7850B9-D3E6-4DB6-9697-D7AB8E59D8D3}" destId="{2A31E076-59EE-4CA1-9A53-F49B8E8780B2}" srcOrd="0" destOrd="0" presId="urn:microsoft.com/office/officeart/2009/3/layout/HorizontalOrganizationChart"/>
    <dgm:cxn modelId="{A3DA608A-43D4-42B0-AE9C-AED9926C0B2C}" type="presParOf" srcId="{BD7850B9-D3E6-4DB6-9697-D7AB8E59D8D3}" destId="{C5299EC8-5645-46CC-ADDB-6A820428F1DE}" srcOrd="1" destOrd="0" presId="urn:microsoft.com/office/officeart/2009/3/layout/HorizontalOrganizationChart"/>
    <dgm:cxn modelId="{540C5522-430C-4541-8E7E-3020CDFCFF98}" type="presParOf" srcId="{FE3BD9FE-CB0B-45D8-8933-1EC0986E634E}" destId="{C8DBD520-BE04-4B68-A59F-04330C1B864B}" srcOrd="1" destOrd="0" presId="urn:microsoft.com/office/officeart/2009/3/layout/HorizontalOrganizationChart"/>
    <dgm:cxn modelId="{33B7D091-93F4-436F-8DF3-C2FB2B2C999A}" type="presParOf" srcId="{FE3BD9FE-CB0B-45D8-8933-1EC0986E634E}" destId="{03EE127C-05CB-44E9-83D8-8525C1C9F97C}" srcOrd="2" destOrd="0" presId="urn:microsoft.com/office/officeart/2009/3/layout/HorizontalOrganizationChart"/>
    <dgm:cxn modelId="{F967805A-3432-4DF7-AC98-023CC553FDA3}" type="presParOf" srcId="{2F2A2063-5624-4892-A7E5-6253CB6891ED}" destId="{1188BE08-7BF3-4A14-BBCD-21D7B689596E}" srcOrd="4" destOrd="0" presId="urn:microsoft.com/office/officeart/2009/3/layout/HorizontalOrganizationChart"/>
    <dgm:cxn modelId="{E2AACB50-2FA3-48D6-B609-4803781B3ADE}" type="presParOf" srcId="{2F2A2063-5624-4892-A7E5-6253CB6891ED}" destId="{7E6EAD3D-32F1-4290-AC72-2EC2E8AFBAB8}" srcOrd="5" destOrd="0" presId="urn:microsoft.com/office/officeart/2009/3/layout/HorizontalOrganizationChart"/>
    <dgm:cxn modelId="{AF652237-F395-4842-8C88-242798E2142B}" type="presParOf" srcId="{7E6EAD3D-32F1-4290-AC72-2EC2E8AFBAB8}" destId="{651B151A-3492-4631-9003-C6908A76C783}" srcOrd="0" destOrd="0" presId="urn:microsoft.com/office/officeart/2009/3/layout/HorizontalOrganizationChart"/>
    <dgm:cxn modelId="{389D0564-9708-4D2C-BDC6-F14CE8C820A2}" type="presParOf" srcId="{651B151A-3492-4631-9003-C6908A76C783}" destId="{03A800F1-4F39-4297-9364-A50A36A496DC}" srcOrd="0" destOrd="0" presId="urn:microsoft.com/office/officeart/2009/3/layout/HorizontalOrganizationChart"/>
    <dgm:cxn modelId="{079B5FE6-B1E6-41CF-9558-3C6BF7E36378}" type="presParOf" srcId="{651B151A-3492-4631-9003-C6908A76C783}" destId="{F59084CC-9993-4071-9A1F-8049C41F6E71}" srcOrd="1" destOrd="0" presId="urn:microsoft.com/office/officeart/2009/3/layout/HorizontalOrganizationChart"/>
    <dgm:cxn modelId="{D7EA8F9E-5824-4CC2-B5F1-5A6F8CF9C480}" type="presParOf" srcId="{7E6EAD3D-32F1-4290-AC72-2EC2E8AFBAB8}" destId="{52847E20-F7BB-4A98-9846-045775BF0AD9}" srcOrd="1" destOrd="0" presId="urn:microsoft.com/office/officeart/2009/3/layout/HorizontalOrganizationChart"/>
    <dgm:cxn modelId="{650BE6C1-E236-4C9C-9152-4DC474151F18}" type="presParOf" srcId="{7E6EAD3D-32F1-4290-AC72-2EC2E8AFBAB8}" destId="{1E09929C-A9D6-4E15-8132-84FB4BDA4F42}" srcOrd="2" destOrd="0" presId="urn:microsoft.com/office/officeart/2009/3/layout/HorizontalOrganizationChart"/>
    <dgm:cxn modelId="{50591C75-3B55-4172-874F-C27A3AD00267}" type="presParOf" srcId="{2F2A2063-5624-4892-A7E5-6253CB6891ED}" destId="{6A87153A-CD66-4B3B-93D6-FA1F4CAA7AF5}" srcOrd="6" destOrd="0" presId="urn:microsoft.com/office/officeart/2009/3/layout/HorizontalOrganizationChart"/>
    <dgm:cxn modelId="{9353761C-9832-4B55-B852-C05B363619AD}" type="presParOf" srcId="{2F2A2063-5624-4892-A7E5-6253CB6891ED}" destId="{1004E8B9-8F84-4564-8DE0-0B74DE6290BF}" srcOrd="7" destOrd="0" presId="urn:microsoft.com/office/officeart/2009/3/layout/HorizontalOrganizationChart"/>
    <dgm:cxn modelId="{F4B0C107-1475-4DFF-BC4E-AD5581B127A7}" type="presParOf" srcId="{1004E8B9-8F84-4564-8DE0-0B74DE6290BF}" destId="{F89E3A12-5482-45EF-A942-5AA4EF0268E1}" srcOrd="0" destOrd="0" presId="urn:microsoft.com/office/officeart/2009/3/layout/HorizontalOrganizationChart"/>
    <dgm:cxn modelId="{7DCA26BE-3B52-44CB-BD3A-29141B3A3F78}" type="presParOf" srcId="{F89E3A12-5482-45EF-A942-5AA4EF0268E1}" destId="{6ACCEA40-88D2-4431-A69C-6605EC0C7D39}" srcOrd="0" destOrd="0" presId="urn:microsoft.com/office/officeart/2009/3/layout/HorizontalOrganizationChart"/>
    <dgm:cxn modelId="{CF25971F-416A-46FE-8DCF-7B7575C629C2}" type="presParOf" srcId="{F89E3A12-5482-45EF-A942-5AA4EF0268E1}" destId="{FF470066-8A37-46B2-BD78-814338CB46C1}" srcOrd="1" destOrd="0" presId="urn:microsoft.com/office/officeart/2009/3/layout/HorizontalOrganizationChart"/>
    <dgm:cxn modelId="{BBD663A2-77CB-4AA0-9C37-2A570C3C3DDF}" type="presParOf" srcId="{1004E8B9-8F84-4564-8DE0-0B74DE6290BF}" destId="{90B59779-AB0E-4BDA-B1AC-88A421D5533A}" srcOrd="1" destOrd="0" presId="urn:microsoft.com/office/officeart/2009/3/layout/HorizontalOrganizationChart"/>
    <dgm:cxn modelId="{0631C66D-60AA-4079-8391-0B2BB382FBF8}" type="presParOf" srcId="{1004E8B9-8F84-4564-8DE0-0B74DE6290BF}" destId="{482B88AE-EBB1-4E87-BEA4-6ABB35F9CEB5}" srcOrd="2" destOrd="0" presId="urn:microsoft.com/office/officeart/2009/3/layout/HorizontalOrganizationChart"/>
    <dgm:cxn modelId="{E9BEAA76-AA29-4FBF-A8EE-25422C681D9D}" type="presParOf" srcId="{2F2A2063-5624-4892-A7E5-6253CB6891ED}" destId="{09CBDE77-6BA6-46D5-BA53-C9DD067927D7}" srcOrd="8" destOrd="0" presId="urn:microsoft.com/office/officeart/2009/3/layout/HorizontalOrganizationChart"/>
    <dgm:cxn modelId="{34B77F9D-217A-45C8-9336-2170FA2FDA07}" type="presParOf" srcId="{2F2A2063-5624-4892-A7E5-6253CB6891ED}" destId="{DDB061F2-E598-40F2-B239-F9911312452F}" srcOrd="9" destOrd="0" presId="urn:microsoft.com/office/officeart/2009/3/layout/HorizontalOrganizationChart"/>
    <dgm:cxn modelId="{7637C59F-7462-4290-9029-9EDF1A60C8F3}" type="presParOf" srcId="{DDB061F2-E598-40F2-B239-F9911312452F}" destId="{241D8036-4FC4-422C-A088-63685E8FAD58}" srcOrd="0" destOrd="0" presId="urn:microsoft.com/office/officeart/2009/3/layout/HorizontalOrganizationChart"/>
    <dgm:cxn modelId="{4D7F6F05-023A-4FCD-9086-9AFA86BE2DA6}" type="presParOf" srcId="{241D8036-4FC4-422C-A088-63685E8FAD58}" destId="{4213969C-11CB-465E-B3BF-E5E2C32B11A2}" srcOrd="0" destOrd="0" presId="urn:microsoft.com/office/officeart/2009/3/layout/HorizontalOrganizationChart"/>
    <dgm:cxn modelId="{CBD2E175-C475-4553-9555-31010C3E2BB3}" type="presParOf" srcId="{241D8036-4FC4-422C-A088-63685E8FAD58}" destId="{07567BA9-2F0D-414E-8FDB-95DAA945B687}" srcOrd="1" destOrd="0" presId="urn:microsoft.com/office/officeart/2009/3/layout/HorizontalOrganizationChart"/>
    <dgm:cxn modelId="{75010B59-CD58-4032-AAB5-7AF420047B61}" type="presParOf" srcId="{DDB061F2-E598-40F2-B239-F9911312452F}" destId="{96926479-7217-428C-B080-4696A3632043}" srcOrd="1" destOrd="0" presId="urn:microsoft.com/office/officeart/2009/3/layout/HorizontalOrganizationChart"/>
    <dgm:cxn modelId="{B3758877-FB3E-45F2-B758-C5C3AFA1969D}" type="presParOf" srcId="{DDB061F2-E598-40F2-B239-F9911312452F}" destId="{1D4AB12A-05CA-4AC9-8814-8A13EA819D86}" srcOrd="2" destOrd="0" presId="urn:microsoft.com/office/officeart/2009/3/layout/HorizontalOrganizationChart"/>
    <dgm:cxn modelId="{8558F57A-13CD-4C0B-8444-04EA20893A8A}" type="presParOf" srcId="{440D1723-EC0C-41C0-8F7C-241D625B6EDD}" destId="{7FDE27E7-6BD7-4C66-933F-CD2947028C20}" srcOrd="2" destOrd="0" presId="urn:microsoft.com/office/officeart/2009/3/layout/HorizontalOrganizationChart"/>
    <dgm:cxn modelId="{E2101D4A-CD5D-48EF-A5E9-4B01394ECC43}" type="presParOf" srcId="{60670BDD-44B3-416E-AD86-648802EB0F74}" destId="{696D6988-E884-4E99-983A-3A3AE2849F96}" srcOrd="1" destOrd="0" presId="urn:microsoft.com/office/officeart/2009/3/layout/HorizontalOrganizationChart"/>
    <dgm:cxn modelId="{89D78642-31EB-4DC4-BF97-9DDDB2C4A448}" type="presParOf" srcId="{696D6988-E884-4E99-983A-3A3AE2849F96}" destId="{D0E60AC3-4085-422A-9B98-989198C30875}" srcOrd="0" destOrd="0" presId="urn:microsoft.com/office/officeart/2009/3/layout/HorizontalOrganizationChart"/>
    <dgm:cxn modelId="{DF981E72-4742-4EC7-969E-2DDEA5CE2029}" type="presParOf" srcId="{D0E60AC3-4085-422A-9B98-989198C30875}" destId="{70A89F8B-1D06-4C01-BBA3-59AE44FADEEE}" srcOrd="0" destOrd="0" presId="urn:microsoft.com/office/officeart/2009/3/layout/HorizontalOrganizationChart"/>
    <dgm:cxn modelId="{7A799866-D187-4C73-9405-3E0E68F8A240}" type="presParOf" srcId="{D0E60AC3-4085-422A-9B98-989198C30875}" destId="{0D5129D0-86FF-4F28-BC49-11167C688983}" srcOrd="1" destOrd="0" presId="urn:microsoft.com/office/officeart/2009/3/layout/HorizontalOrganizationChart"/>
    <dgm:cxn modelId="{26771005-37D6-4E99-8C54-85B458B13725}" type="presParOf" srcId="{696D6988-E884-4E99-983A-3A3AE2849F96}" destId="{3C393EE3-B1CE-4CF8-8FCC-E4F82BA0C8AE}" srcOrd="1" destOrd="0" presId="urn:microsoft.com/office/officeart/2009/3/layout/HorizontalOrganizationChart"/>
    <dgm:cxn modelId="{50D05E95-B128-4536-9132-6A83C729F12E}" type="presParOf" srcId="{696D6988-E884-4E99-983A-3A3AE2849F96}" destId="{61CBD432-BBE4-409A-B87D-9368BB83098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7474B-CEEA-4BA1-AF73-54B2C6B355FC}">
      <dsp:nvSpPr>
        <dsp:cNvPr id="0" name=""/>
        <dsp:cNvSpPr/>
      </dsp:nvSpPr>
      <dsp:spPr>
        <a:xfrm>
          <a:off x="7632211" y="2421813"/>
          <a:ext cx="91440" cy="4199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902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2ABC5-C4DE-4702-8D69-BEDA10901717}">
      <dsp:nvSpPr>
        <dsp:cNvPr id="0" name=""/>
        <dsp:cNvSpPr/>
      </dsp:nvSpPr>
      <dsp:spPr>
        <a:xfrm>
          <a:off x="5258492" y="1002142"/>
          <a:ext cx="2419439" cy="419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51"/>
              </a:lnTo>
              <a:lnTo>
                <a:pt x="2419439" y="209951"/>
              </a:lnTo>
              <a:lnTo>
                <a:pt x="2419439" y="419902"/>
              </a:lnTo>
            </a:path>
          </a:pathLst>
        </a:custGeom>
        <a:noFill/>
        <a:ln w="12700" cap="flat" cmpd="sng" algn="ctr">
          <a:solidFill>
            <a:srgbClr val="005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377C3-F605-41B5-A86D-7540C661EBC2}">
      <dsp:nvSpPr>
        <dsp:cNvPr id="0" name=""/>
        <dsp:cNvSpPr/>
      </dsp:nvSpPr>
      <dsp:spPr>
        <a:xfrm>
          <a:off x="5212772" y="2421813"/>
          <a:ext cx="91440" cy="4199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902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F55FF-2EA3-45A9-9215-D22C24D32514}">
      <dsp:nvSpPr>
        <dsp:cNvPr id="0" name=""/>
        <dsp:cNvSpPr/>
      </dsp:nvSpPr>
      <dsp:spPr>
        <a:xfrm>
          <a:off x="5212772" y="1002142"/>
          <a:ext cx="91440" cy="4199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902"/>
              </a:lnTo>
            </a:path>
          </a:pathLst>
        </a:custGeom>
        <a:noFill/>
        <a:ln w="12700" cap="flat" cmpd="sng" algn="ctr">
          <a:solidFill>
            <a:srgbClr val="005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DAF3A-AC7F-45F9-B0AD-46B8041BA6DE}">
      <dsp:nvSpPr>
        <dsp:cNvPr id="0" name=""/>
        <dsp:cNvSpPr/>
      </dsp:nvSpPr>
      <dsp:spPr>
        <a:xfrm>
          <a:off x="2793333" y="2421813"/>
          <a:ext cx="91440" cy="4199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902"/>
              </a:lnTo>
            </a:path>
          </a:pathLst>
        </a:custGeom>
        <a:noFill/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6A5A9-3996-4BC3-B49D-25BB866A1B0E}">
      <dsp:nvSpPr>
        <dsp:cNvPr id="0" name=""/>
        <dsp:cNvSpPr/>
      </dsp:nvSpPr>
      <dsp:spPr>
        <a:xfrm>
          <a:off x="2839053" y="1002142"/>
          <a:ext cx="2419439" cy="419902"/>
        </a:xfrm>
        <a:custGeom>
          <a:avLst/>
          <a:gdLst/>
          <a:ahLst/>
          <a:cxnLst/>
          <a:rect l="0" t="0" r="0" b="0"/>
          <a:pathLst>
            <a:path>
              <a:moveTo>
                <a:pt x="2419439" y="0"/>
              </a:moveTo>
              <a:lnTo>
                <a:pt x="2419439" y="209951"/>
              </a:lnTo>
              <a:lnTo>
                <a:pt x="0" y="209951"/>
              </a:lnTo>
              <a:lnTo>
                <a:pt x="0" y="419902"/>
              </a:lnTo>
            </a:path>
          </a:pathLst>
        </a:custGeom>
        <a:noFill/>
        <a:ln w="12700" cap="flat" cmpd="sng" algn="ctr">
          <a:solidFill>
            <a:srgbClr val="005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2D02B-8555-4361-A0AA-F28CF3FAC5D5}">
      <dsp:nvSpPr>
        <dsp:cNvPr id="0" name=""/>
        <dsp:cNvSpPr/>
      </dsp:nvSpPr>
      <dsp:spPr>
        <a:xfrm>
          <a:off x="4258724" y="2373"/>
          <a:ext cx="1999536" cy="999768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Klagetypen</a:t>
          </a:r>
        </a:p>
      </dsp:txBody>
      <dsp:txXfrm>
        <a:off x="4258724" y="2373"/>
        <a:ext cx="1999536" cy="999768"/>
      </dsp:txXfrm>
    </dsp:sp>
    <dsp:sp modelId="{51A7D5E2-402C-4CDC-8FD6-C06EBEDCCC2A}">
      <dsp:nvSpPr>
        <dsp:cNvPr id="0" name=""/>
        <dsp:cNvSpPr/>
      </dsp:nvSpPr>
      <dsp:spPr>
        <a:xfrm>
          <a:off x="1839284" y="1422044"/>
          <a:ext cx="1999536" cy="99976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Gestaltungsklage	</a:t>
          </a:r>
        </a:p>
      </dsp:txBody>
      <dsp:txXfrm>
        <a:off x="1839284" y="1422044"/>
        <a:ext cx="1999536" cy="999768"/>
      </dsp:txXfrm>
    </dsp:sp>
    <dsp:sp modelId="{1C4C2CC8-8D19-4DE9-AF53-D5C9E0C65AD0}">
      <dsp:nvSpPr>
        <dsp:cNvPr id="0" name=""/>
        <dsp:cNvSpPr/>
      </dsp:nvSpPr>
      <dsp:spPr>
        <a:xfrm>
          <a:off x="1839284" y="2841715"/>
          <a:ext cx="1999536" cy="99976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= Rechtsänderung unmittelbar durch gerichtliches Urteil</a:t>
          </a:r>
        </a:p>
      </dsp:txBody>
      <dsp:txXfrm>
        <a:off x="1839284" y="2841715"/>
        <a:ext cx="1999536" cy="999768"/>
      </dsp:txXfrm>
    </dsp:sp>
    <dsp:sp modelId="{8757493A-2F7A-4FDD-84C7-FDC3DF0AC55B}">
      <dsp:nvSpPr>
        <dsp:cNvPr id="0" name=""/>
        <dsp:cNvSpPr/>
      </dsp:nvSpPr>
      <dsp:spPr>
        <a:xfrm>
          <a:off x="4258724" y="1422044"/>
          <a:ext cx="1999536" cy="99976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Leistungsklage</a:t>
          </a:r>
        </a:p>
      </dsp:txBody>
      <dsp:txXfrm>
        <a:off x="4258724" y="1422044"/>
        <a:ext cx="1999536" cy="999768"/>
      </dsp:txXfrm>
    </dsp:sp>
    <dsp:sp modelId="{B624C59A-EA77-4DC3-BC0F-59473795DFFA}">
      <dsp:nvSpPr>
        <dsp:cNvPr id="0" name=""/>
        <dsp:cNvSpPr/>
      </dsp:nvSpPr>
      <dsp:spPr>
        <a:xfrm>
          <a:off x="4258724" y="2841715"/>
          <a:ext cx="1999536" cy="99976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= Tun, Dulden oder Unterlassen durch Beklagten</a:t>
          </a:r>
        </a:p>
      </dsp:txBody>
      <dsp:txXfrm>
        <a:off x="4258724" y="2841715"/>
        <a:ext cx="1999536" cy="999768"/>
      </dsp:txXfrm>
    </dsp:sp>
    <dsp:sp modelId="{0D282023-79BB-48F9-93C2-0D426BBBB6F2}">
      <dsp:nvSpPr>
        <dsp:cNvPr id="0" name=""/>
        <dsp:cNvSpPr/>
      </dsp:nvSpPr>
      <dsp:spPr>
        <a:xfrm>
          <a:off x="6678163" y="1422044"/>
          <a:ext cx="1999536" cy="99976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Feststellungsklage</a:t>
          </a:r>
        </a:p>
      </dsp:txBody>
      <dsp:txXfrm>
        <a:off x="6678163" y="1422044"/>
        <a:ext cx="1999536" cy="999768"/>
      </dsp:txXfrm>
    </dsp:sp>
    <dsp:sp modelId="{C1422652-8B5C-4468-AE2E-62258208492F}">
      <dsp:nvSpPr>
        <dsp:cNvPr id="0" name=""/>
        <dsp:cNvSpPr/>
      </dsp:nvSpPr>
      <dsp:spPr>
        <a:xfrm>
          <a:off x="6678163" y="2841715"/>
          <a:ext cx="1999536" cy="99976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= Feststellende Entscheidung</a:t>
          </a:r>
        </a:p>
      </dsp:txBody>
      <dsp:txXfrm>
        <a:off x="6678163" y="2841715"/>
        <a:ext cx="1999536" cy="999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5E033-D9DF-4312-92AC-2FECFCA8C5BB}">
      <dsp:nvSpPr>
        <dsp:cNvPr id="0" name=""/>
        <dsp:cNvSpPr/>
      </dsp:nvSpPr>
      <dsp:spPr>
        <a:xfrm>
          <a:off x="8315645" y="2211934"/>
          <a:ext cx="1534677" cy="21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89"/>
              </a:lnTo>
              <a:lnTo>
                <a:pt x="1534677" y="107489"/>
              </a:lnTo>
              <a:lnTo>
                <a:pt x="1534677" y="214978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04AA3-7A75-427C-A381-0E15A83E4E1A}">
      <dsp:nvSpPr>
        <dsp:cNvPr id="0" name=""/>
        <dsp:cNvSpPr/>
      </dsp:nvSpPr>
      <dsp:spPr>
        <a:xfrm>
          <a:off x="8315645" y="3323995"/>
          <a:ext cx="712524" cy="21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89"/>
              </a:lnTo>
              <a:lnTo>
                <a:pt x="712524" y="107489"/>
              </a:lnTo>
              <a:lnTo>
                <a:pt x="712524" y="214978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8111C-8FF0-4890-9D38-E0F2FA4CB382}">
      <dsp:nvSpPr>
        <dsp:cNvPr id="0" name=""/>
        <dsp:cNvSpPr/>
      </dsp:nvSpPr>
      <dsp:spPr>
        <a:xfrm>
          <a:off x="7603120" y="3323995"/>
          <a:ext cx="712524" cy="214978"/>
        </a:xfrm>
        <a:custGeom>
          <a:avLst/>
          <a:gdLst/>
          <a:ahLst/>
          <a:cxnLst/>
          <a:rect l="0" t="0" r="0" b="0"/>
          <a:pathLst>
            <a:path>
              <a:moveTo>
                <a:pt x="712524" y="0"/>
              </a:moveTo>
              <a:lnTo>
                <a:pt x="712524" y="107489"/>
              </a:lnTo>
              <a:lnTo>
                <a:pt x="0" y="107489"/>
              </a:lnTo>
              <a:lnTo>
                <a:pt x="0" y="214978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52B48C-9FFF-4436-8665-7F6EC74F727F}">
      <dsp:nvSpPr>
        <dsp:cNvPr id="0" name=""/>
        <dsp:cNvSpPr/>
      </dsp:nvSpPr>
      <dsp:spPr>
        <a:xfrm>
          <a:off x="8269925" y="2211934"/>
          <a:ext cx="91440" cy="214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78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FAD44-304A-4C45-AB5B-6C629CAB1D72}">
      <dsp:nvSpPr>
        <dsp:cNvPr id="0" name=""/>
        <dsp:cNvSpPr/>
      </dsp:nvSpPr>
      <dsp:spPr>
        <a:xfrm>
          <a:off x="6780968" y="2211934"/>
          <a:ext cx="1534677" cy="214978"/>
        </a:xfrm>
        <a:custGeom>
          <a:avLst/>
          <a:gdLst/>
          <a:ahLst/>
          <a:cxnLst/>
          <a:rect l="0" t="0" r="0" b="0"/>
          <a:pathLst>
            <a:path>
              <a:moveTo>
                <a:pt x="1534677" y="0"/>
              </a:moveTo>
              <a:lnTo>
                <a:pt x="1534677" y="107489"/>
              </a:lnTo>
              <a:lnTo>
                <a:pt x="0" y="107489"/>
              </a:lnTo>
              <a:lnTo>
                <a:pt x="0" y="214978"/>
              </a:lnTo>
            </a:path>
          </a:pathLst>
        </a:custGeom>
        <a:noFill/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4351A-964D-4551-BDBB-E11D04734BE0}">
      <dsp:nvSpPr>
        <dsp:cNvPr id="0" name=""/>
        <dsp:cNvSpPr/>
      </dsp:nvSpPr>
      <dsp:spPr>
        <a:xfrm>
          <a:off x="4588581" y="1099874"/>
          <a:ext cx="3727064" cy="21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89"/>
              </a:lnTo>
              <a:lnTo>
                <a:pt x="3727064" y="107489"/>
              </a:lnTo>
              <a:lnTo>
                <a:pt x="3727064" y="2149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D9F79-9DF5-4A04-9D4B-4F861A5C13E4}">
      <dsp:nvSpPr>
        <dsp:cNvPr id="0" name=""/>
        <dsp:cNvSpPr/>
      </dsp:nvSpPr>
      <dsp:spPr>
        <a:xfrm>
          <a:off x="5246290" y="3323995"/>
          <a:ext cx="712524" cy="21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89"/>
              </a:lnTo>
              <a:lnTo>
                <a:pt x="712524" y="107489"/>
              </a:lnTo>
              <a:lnTo>
                <a:pt x="712524" y="214978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71113-C392-4673-96E9-1DFD44C13F57}">
      <dsp:nvSpPr>
        <dsp:cNvPr id="0" name=""/>
        <dsp:cNvSpPr/>
      </dsp:nvSpPr>
      <dsp:spPr>
        <a:xfrm>
          <a:off x="4533766" y="3323995"/>
          <a:ext cx="712524" cy="214978"/>
        </a:xfrm>
        <a:custGeom>
          <a:avLst/>
          <a:gdLst/>
          <a:ahLst/>
          <a:cxnLst/>
          <a:rect l="0" t="0" r="0" b="0"/>
          <a:pathLst>
            <a:path>
              <a:moveTo>
                <a:pt x="712524" y="0"/>
              </a:moveTo>
              <a:lnTo>
                <a:pt x="712524" y="107489"/>
              </a:lnTo>
              <a:lnTo>
                <a:pt x="0" y="107489"/>
              </a:lnTo>
              <a:lnTo>
                <a:pt x="0" y="214978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ABFCA-09B3-4A14-91C1-9782F17059B0}">
      <dsp:nvSpPr>
        <dsp:cNvPr id="0" name=""/>
        <dsp:cNvSpPr/>
      </dsp:nvSpPr>
      <dsp:spPr>
        <a:xfrm>
          <a:off x="3821242" y="2211934"/>
          <a:ext cx="1425048" cy="21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89"/>
              </a:lnTo>
              <a:lnTo>
                <a:pt x="1425048" y="107489"/>
              </a:lnTo>
              <a:lnTo>
                <a:pt x="1425048" y="214978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54FD6-6C99-4245-9836-EBF39ABAAB1C}">
      <dsp:nvSpPr>
        <dsp:cNvPr id="0" name=""/>
        <dsp:cNvSpPr/>
      </dsp:nvSpPr>
      <dsp:spPr>
        <a:xfrm>
          <a:off x="2396194" y="3323995"/>
          <a:ext cx="712524" cy="214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89"/>
              </a:lnTo>
              <a:lnTo>
                <a:pt x="712524" y="107489"/>
              </a:lnTo>
              <a:lnTo>
                <a:pt x="712524" y="214978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E5FE8-A498-40FE-BA5C-C77E53C61EE7}">
      <dsp:nvSpPr>
        <dsp:cNvPr id="0" name=""/>
        <dsp:cNvSpPr/>
      </dsp:nvSpPr>
      <dsp:spPr>
        <a:xfrm>
          <a:off x="1683669" y="3323995"/>
          <a:ext cx="712524" cy="214978"/>
        </a:xfrm>
        <a:custGeom>
          <a:avLst/>
          <a:gdLst/>
          <a:ahLst/>
          <a:cxnLst/>
          <a:rect l="0" t="0" r="0" b="0"/>
          <a:pathLst>
            <a:path>
              <a:moveTo>
                <a:pt x="712524" y="0"/>
              </a:moveTo>
              <a:lnTo>
                <a:pt x="712524" y="107489"/>
              </a:lnTo>
              <a:lnTo>
                <a:pt x="0" y="107489"/>
              </a:lnTo>
              <a:lnTo>
                <a:pt x="0" y="214978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30098-95C6-4D3D-AD2D-A5F4C4E90FEB}">
      <dsp:nvSpPr>
        <dsp:cNvPr id="0" name=""/>
        <dsp:cNvSpPr/>
      </dsp:nvSpPr>
      <dsp:spPr>
        <a:xfrm>
          <a:off x="2396194" y="2211934"/>
          <a:ext cx="1425048" cy="214978"/>
        </a:xfrm>
        <a:custGeom>
          <a:avLst/>
          <a:gdLst/>
          <a:ahLst/>
          <a:cxnLst/>
          <a:rect l="0" t="0" r="0" b="0"/>
          <a:pathLst>
            <a:path>
              <a:moveTo>
                <a:pt x="1425048" y="0"/>
              </a:moveTo>
              <a:lnTo>
                <a:pt x="1425048" y="107489"/>
              </a:lnTo>
              <a:lnTo>
                <a:pt x="0" y="107489"/>
              </a:lnTo>
              <a:lnTo>
                <a:pt x="0" y="214978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FD5FC1-729E-4AB8-BC28-E6B28901358F}">
      <dsp:nvSpPr>
        <dsp:cNvPr id="0" name=""/>
        <dsp:cNvSpPr/>
      </dsp:nvSpPr>
      <dsp:spPr>
        <a:xfrm>
          <a:off x="3821242" y="1099874"/>
          <a:ext cx="767338" cy="214978"/>
        </a:xfrm>
        <a:custGeom>
          <a:avLst/>
          <a:gdLst/>
          <a:ahLst/>
          <a:cxnLst/>
          <a:rect l="0" t="0" r="0" b="0"/>
          <a:pathLst>
            <a:path>
              <a:moveTo>
                <a:pt x="767338" y="0"/>
              </a:moveTo>
              <a:lnTo>
                <a:pt x="767338" y="107489"/>
              </a:lnTo>
              <a:lnTo>
                <a:pt x="0" y="107489"/>
              </a:lnTo>
              <a:lnTo>
                <a:pt x="0" y="2149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59F63-4DAB-4B8B-9DE5-920F96F6C1FF}">
      <dsp:nvSpPr>
        <dsp:cNvPr id="0" name=""/>
        <dsp:cNvSpPr/>
      </dsp:nvSpPr>
      <dsp:spPr>
        <a:xfrm>
          <a:off x="815796" y="2211934"/>
          <a:ext cx="91440" cy="214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78"/>
              </a:lnTo>
            </a:path>
          </a:pathLst>
        </a:custGeom>
        <a:noFill/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489F8-6172-400C-A87F-85D9CA049057}">
      <dsp:nvSpPr>
        <dsp:cNvPr id="0" name=""/>
        <dsp:cNvSpPr/>
      </dsp:nvSpPr>
      <dsp:spPr>
        <a:xfrm>
          <a:off x="861516" y="1099874"/>
          <a:ext cx="3727064" cy="214978"/>
        </a:xfrm>
        <a:custGeom>
          <a:avLst/>
          <a:gdLst/>
          <a:ahLst/>
          <a:cxnLst/>
          <a:rect l="0" t="0" r="0" b="0"/>
          <a:pathLst>
            <a:path>
              <a:moveTo>
                <a:pt x="3727064" y="0"/>
              </a:moveTo>
              <a:lnTo>
                <a:pt x="3727064" y="107489"/>
              </a:lnTo>
              <a:lnTo>
                <a:pt x="0" y="107489"/>
              </a:lnTo>
              <a:lnTo>
                <a:pt x="0" y="2149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D7C5C-8747-41E1-98C6-3CBF3DC6E32C}">
      <dsp:nvSpPr>
        <dsp:cNvPr id="0" name=""/>
        <dsp:cNvSpPr/>
      </dsp:nvSpPr>
      <dsp:spPr>
        <a:xfrm>
          <a:off x="3732492" y="202791"/>
          <a:ext cx="1712177" cy="897082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Begehren des Klägers</a:t>
          </a:r>
          <a:br>
            <a:rPr lang="de-DE" sz="1200" kern="1200" dirty="0"/>
          </a:br>
          <a:r>
            <a:rPr lang="de-DE" sz="1200" kern="1200" dirty="0"/>
            <a:t>*der Klägerin</a:t>
          </a:r>
        </a:p>
      </dsp:txBody>
      <dsp:txXfrm>
        <a:off x="3732492" y="202791"/>
        <a:ext cx="1712177" cy="897082"/>
      </dsp:txXfrm>
    </dsp:sp>
    <dsp:sp modelId="{8A8B42A3-5149-4CF8-B279-60AAA32EDD0B}">
      <dsp:nvSpPr>
        <dsp:cNvPr id="0" name=""/>
        <dsp:cNvSpPr/>
      </dsp:nvSpPr>
      <dsp:spPr>
        <a:xfrm>
          <a:off x="5428" y="1314852"/>
          <a:ext cx="1712177" cy="89708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„Entfernen“ eines VA</a:t>
          </a:r>
        </a:p>
      </dsp:txBody>
      <dsp:txXfrm>
        <a:off x="5428" y="1314852"/>
        <a:ext cx="1712177" cy="897082"/>
      </dsp:txXfrm>
    </dsp:sp>
    <dsp:sp modelId="{4D289D55-09E0-4D1D-8318-07F133C2C952}">
      <dsp:nvSpPr>
        <dsp:cNvPr id="0" name=""/>
        <dsp:cNvSpPr/>
      </dsp:nvSpPr>
      <dsp:spPr>
        <a:xfrm>
          <a:off x="201667" y="2426913"/>
          <a:ext cx="1319699" cy="89708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= </a:t>
          </a:r>
          <a:r>
            <a:rPr lang="de-DE" sz="1100" b="1" kern="1200" dirty="0"/>
            <a:t>Anfechtungsklage</a:t>
          </a:r>
          <a:r>
            <a:rPr lang="de-DE" sz="900" kern="1200" dirty="0"/>
            <a:t>, </a:t>
          </a:r>
          <a:br>
            <a:rPr lang="de-DE" sz="900" kern="1200" dirty="0"/>
          </a:br>
          <a:r>
            <a:rPr lang="de-DE" sz="900" kern="1200" dirty="0"/>
            <a:t>§ 42 I Var. 1 VwGO </a:t>
          </a:r>
        </a:p>
      </dsp:txBody>
      <dsp:txXfrm>
        <a:off x="201667" y="2426913"/>
        <a:ext cx="1319699" cy="897082"/>
      </dsp:txXfrm>
    </dsp:sp>
    <dsp:sp modelId="{6394B40C-6727-46A1-98F1-E2B1BB629558}">
      <dsp:nvSpPr>
        <dsp:cNvPr id="0" name=""/>
        <dsp:cNvSpPr/>
      </dsp:nvSpPr>
      <dsp:spPr>
        <a:xfrm>
          <a:off x="2965153" y="1314852"/>
          <a:ext cx="1712177" cy="89708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Leistung</a:t>
          </a:r>
        </a:p>
      </dsp:txBody>
      <dsp:txXfrm>
        <a:off x="2965153" y="1314852"/>
        <a:ext cx="1712177" cy="897082"/>
      </dsp:txXfrm>
    </dsp:sp>
    <dsp:sp modelId="{A242083E-DB81-4608-8952-8900E8D187E3}">
      <dsp:nvSpPr>
        <dsp:cNvPr id="0" name=""/>
        <dsp:cNvSpPr/>
      </dsp:nvSpPr>
      <dsp:spPr>
        <a:xfrm>
          <a:off x="1736344" y="2426913"/>
          <a:ext cx="1319699" cy="89708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VA = </a:t>
          </a:r>
          <a:br>
            <a:rPr lang="de-DE" sz="900" kern="1200" dirty="0"/>
          </a:br>
          <a:r>
            <a:rPr lang="de-DE" sz="1100" b="1" kern="1200" dirty="0"/>
            <a:t>Verpflichtungsklage</a:t>
          </a:r>
          <a:r>
            <a:rPr lang="de-DE" sz="900" kern="1200" dirty="0"/>
            <a:t>, </a:t>
          </a:r>
          <a:br>
            <a:rPr lang="de-DE" sz="900" kern="1200" dirty="0"/>
          </a:br>
          <a:r>
            <a:rPr lang="de-DE" sz="900" kern="1200" dirty="0"/>
            <a:t>§ 42 I Var. 2 VwGO</a:t>
          </a:r>
        </a:p>
      </dsp:txBody>
      <dsp:txXfrm>
        <a:off x="1736344" y="2426913"/>
        <a:ext cx="1319699" cy="897082"/>
      </dsp:txXfrm>
    </dsp:sp>
    <dsp:sp modelId="{DB1A859F-CD44-4B5F-93D0-324DC6956A56}">
      <dsp:nvSpPr>
        <dsp:cNvPr id="0" name=""/>
        <dsp:cNvSpPr/>
      </dsp:nvSpPr>
      <dsp:spPr>
        <a:xfrm>
          <a:off x="1078634" y="3538973"/>
          <a:ext cx="1210070" cy="74450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Abgelehnter VA = Versagungsgegenklage,</a:t>
          </a:r>
          <a:br>
            <a:rPr lang="de-DE" sz="900" kern="1200" dirty="0"/>
          </a:br>
          <a:r>
            <a:rPr lang="de-DE" sz="900" kern="1200" dirty="0"/>
            <a:t>§ 42 I Var. 2 Alt. 1 VwGO</a:t>
          </a:r>
        </a:p>
      </dsp:txBody>
      <dsp:txXfrm>
        <a:off x="1078634" y="3538973"/>
        <a:ext cx="1210070" cy="744509"/>
      </dsp:txXfrm>
    </dsp:sp>
    <dsp:sp modelId="{3D70AD17-FE63-466D-B3F7-F1C5C38D5F79}">
      <dsp:nvSpPr>
        <dsp:cNvPr id="0" name=""/>
        <dsp:cNvSpPr/>
      </dsp:nvSpPr>
      <dsp:spPr>
        <a:xfrm>
          <a:off x="2503683" y="3538973"/>
          <a:ext cx="1210070" cy="74450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Unterlassener VA = Untätigkeitsklage,</a:t>
          </a:r>
          <a:br>
            <a:rPr lang="de-DE" sz="900" kern="1200" dirty="0"/>
          </a:br>
          <a:r>
            <a:rPr lang="de-DE" sz="900" kern="1200" dirty="0"/>
            <a:t>§ 42 I Var. 2 Alt. 2 VwGO</a:t>
          </a:r>
        </a:p>
      </dsp:txBody>
      <dsp:txXfrm>
        <a:off x="2503683" y="3538973"/>
        <a:ext cx="1210070" cy="744509"/>
      </dsp:txXfrm>
    </dsp:sp>
    <dsp:sp modelId="{28AE5525-F17D-4D83-8568-97D50DDB7019}">
      <dsp:nvSpPr>
        <dsp:cNvPr id="0" name=""/>
        <dsp:cNvSpPr/>
      </dsp:nvSpPr>
      <dsp:spPr>
        <a:xfrm>
          <a:off x="4586441" y="2426913"/>
          <a:ext cx="1319699" cy="89708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Realhandeln = </a:t>
          </a:r>
          <a:br>
            <a:rPr lang="de-DE" sz="900" kern="1200" dirty="0"/>
          </a:br>
          <a:r>
            <a:rPr lang="de-DE" sz="1100" b="1" kern="1200" dirty="0"/>
            <a:t>Allgemeine Leistungsklage </a:t>
          </a:r>
          <a:r>
            <a:rPr lang="de-DE" sz="900" kern="1200" dirty="0"/>
            <a:t/>
          </a:r>
          <a:br>
            <a:rPr lang="de-DE" sz="900" kern="1200" dirty="0"/>
          </a:br>
          <a:r>
            <a:rPr lang="de-DE" sz="900" kern="1200" dirty="0"/>
            <a:t>(vgl. § 43 II, 111, 113 IV VwGO)</a:t>
          </a:r>
        </a:p>
      </dsp:txBody>
      <dsp:txXfrm>
        <a:off x="4586441" y="2426913"/>
        <a:ext cx="1319699" cy="897082"/>
      </dsp:txXfrm>
    </dsp:sp>
    <dsp:sp modelId="{9A904973-ADF5-4CAE-A281-93FC944CF4C5}">
      <dsp:nvSpPr>
        <dsp:cNvPr id="0" name=""/>
        <dsp:cNvSpPr/>
      </dsp:nvSpPr>
      <dsp:spPr>
        <a:xfrm>
          <a:off x="3928731" y="3538973"/>
          <a:ext cx="1210070" cy="74450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Unterlassen = </a:t>
          </a:r>
          <a:br>
            <a:rPr lang="de-DE" sz="900" kern="1200" dirty="0"/>
          </a:br>
          <a:r>
            <a:rPr lang="de-DE" sz="900" kern="1200" dirty="0" err="1"/>
            <a:t>Unterlassensklage</a:t>
          </a:r>
          <a:endParaRPr lang="de-DE" sz="900" kern="1200" dirty="0"/>
        </a:p>
      </dsp:txBody>
      <dsp:txXfrm>
        <a:off x="3928731" y="3538973"/>
        <a:ext cx="1210070" cy="744509"/>
      </dsp:txXfrm>
    </dsp:sp>
    <dsp:sp modelId="{B04F3E3E-D4E9-4D82-B2EF-9A80C0E9078D}">
      <dsp:nvSpPr>
        <dsp:cNvPr id="0" name=""/>
        <dsp:cNvSpPr/>
      </dsp:nvSpPr>
      <dsp:spPr>
        <a:xfrm>
          <a:off x="5353780" y="3538973"/>
          <a:ext cx="1210070" cy="74450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Behördliche Leistung = </a:t>
          </a:r>
          <a:r>
            <a:rPr lang="de-DE" sz="900" kern="1200" dirty="0" err="1"/>
            <a:t>Leistungsvornahmeklage</a:t>
          </a:r>
          <a:endParaRPr lang="de-DE" sz="900" kern="1200" dirty="0"/>
        </a:p>
      </dsp:txBody>
      <dsp:txXfrm>
        <a:off x="5353780" y="3538973"/>
        <a:ext cx="1210070" cy="744509"/>
      </dsp:txXfrm>
    </dsp:sp>
    <dsp:sp modelId="{3E6F917F-C4FA-4474-9458-183227228B4A}">
      <dsp:nvSpPr>
        <dsp:cNvPr id="0" name=""/>
        <dsp:cNvSpPr/>
      </dsp:nvSpPr>
      <dsp:spPr>
        <a:xfrm>
          <a:off x="7459556" y="1314852"/>
          <a:ext cx="1712177" cy="89708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Feststellung</a:t>
          </a:r>
        </a:p>
      </dsp:txBody>
      <dsp:txXfrm>
        <a:off x="7459556" y="1314852"/>
        <a:ext cx="1712177" cy="897082"/>
      </dsp:txXfrm>
    </dsp:sp>
    <dsp:sp modelId="{27AABA40-76C1-4A68-928A-3A28241DD78C}">
      <dsp:nvSpPr>
        <dsp:cNvPr id="0" name=""/>
        <dsp:cNvSpPr/>
      </dsp:nvSpPr>
      <dsp:spPr>
        <a:xfrm>
          <a:off x="6121118" y="2426913"/>
          <a:ext cx="1319699" cy="89708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Nichtigkeit eines VA = </a:t>
          </a:r>
          <a:r>
            <a:rPr lang="de-DE" sz="1100" b="1" kern="1200" dirty="0"/>
            <a:t>Nichtigkeitsfest-stellungsklage</a:t>
          </a:r>
          <a:r>
            <a:rPr lang="de-DE" sz="900" kern="1200" dirty="0"/>
            <a:t>, </a:t>
          </a:r>
          <a:br>
            <a:rPr lang="de-DE" sz="900" kern="1200" dirty="0"/>
          </a:br>
          <a:r>
            <a:rPr lang="de-DE" sz="900" kern="1200" dirty="0"/>
            <a:t>§ 43 I Var. 2 VwGO</a:t>
          </a:r>
        </a:p>
      </dsp:txBody>
      <dsp:txXfrm>
        <a:off x="6121118" y="2426913"/>
        <a:ext cx="1319699" cy="897082"/>
      </dsp:txXfrm>
    </dsp:sp>
    <dsp:sp modelId="{5FF4C579-63DE-4220-9923-82905629E0CC}">
      <dsp:nvSpPr>
        <dsp:cNvPr id="0" name=""/>
        <dsp:cNvSpPr/>
      </dsp:nvSpPr>
      <dsp:spPr>
        <a:xfrm>
          <a:off x="7655795" y="2426913"/>
          <a:ext cx="1319699" cy="89708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Rechtsverhältnis = </a:t>
          </a:r>
          <a:br>
            <a:rPr lang="de-DE" sz="900" kern="1200" dirty="0"/>
          </a:br>
          <a:r>
            <a:rPr lang="de-DE" sz="1100" b="1" kern="1200" dirty="0"/>
            <a:t>Allgemeine Feststellungsklage</a:t>
          </a:r>
          <a:r>
            <a:rPr lang="de-DE" sz="900" kern="1200" dirty="0"/>
            <a:t>, </a:t>
          </a:r>
          <a:br>
            <a:rPr lang="de-DE" sz="900" kern="1200" dirty="0"/>
          </a:br>
          <a:r>
            <a:rPr lang="de-DE" sz="900" kern="1200" dirty="0"/>
            <a:t>§ 43 I Var. 1 VwGO</a:t>
          </a:r>
        </a:p>
      </dsp:txBody>
      <dsp:txXfrm>
        <a:off x="7655795" y="2426913"/>
        <a:ext cx="1319699" cy="897082"/>
      </dsp:txXfrm>
    </dsp:sp>
    <dsp:sp modelId="{957A4DCF-43C0-4DBB-9F8C-74B1F5177144}">
      <dsp:nvSpPr>
        <dsp:cNvPr id="0" name=""/>
        <dsp:cNvSpPr/>
      </dsp:nvSpPr>
      <dsp:spPr>
        <a:xfrm>
          <a:off x="6998085" y="3538973"/>
          <a:ext cx="1210070" cy="74450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Bestehen eines Rechtsverhältnisses = </a:t>
          </a:r>
          <a:br>
            <a:rPr lang="de-DE" sz="900" kern="1200" dirty="0"/>
          </a:br>
          <a:r>
            <a:rPr lang="de-DE" sz="900" kern="1200" dirty="0"/>
            <a:t>Positive Feststellungsklage, </a:t>
          </a:r>
          <a:br>
            <a:rPr lang="de-DE" sz="900" kern="1200" dirty="0"/>
          </a:br>
          <a:r>
            <a:rPr lang="de-DE" sz="900" kern="1200" dirty="0"/>
            <a:t>§ 43 I Var. 1 Alt. 1 VwGO</a:t>
          </a:r>
        </a:p>
      </dsp:txBody>
      <dsp:txXfrm>
        <a:off x="6998085" y="3538973"/>
        <a:ext cx="1210070" cy="744509"/>
      </dsp:txXfrm>
    </dsp:sp>
    <dsp:sp modelId="{EE15F766-28BE-48C5-95E8-8FE7B66FA48F}">
      <dsp:nvSpPr>
        <dsp:cNvPr id="0" name=""/>
        <dsp:cNvSpPr/>
      </dsp:nvSpPr>
      <dsp:spPr>
        <a:xfrm>
          <a:off x="8423134" y="3538973"/>
          <a:ext cx="1210070" cy="744509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Nichtbestehen eines Rechtsverhältnisses = </a:t>
          </a:r>
          <a:br>
            <a:rPr lang="de-DE" sz="900" kern="1200" dirty="0"/>
          </a:br>
          <a:r>
            <a:rPr lang="de-DE" sz="900" kern="1200" dirty="0"/>
            <a:t>Negative Feststellungsklage, </a:t>
          </a:r>
          <a:br>
            <a:rPr lang="de-DE" sz="900" kern="1200" dirty="0"/>
          </a:br>
          <a:r>
            <a:rPr lang="de-DE" sz="900" kern="1200" dirty="0"/>
            <a:t>§ 43 I Var. 1 Alt. 2 VwGO</a:t>
          </a:r>
        </a:p>
      </dsp:txBody>
      <dsp:txXfrm>
        <a:off x="8423134" y="3538973"/>
        <a:ext cx="1210070" cy="744509"/>
      </dsp:txXfrm>
    </dsp:sp>
    <dsp:sp modelId="{D8FA1E2D-FCA7-4A87-960A-E923D373CAE1}">
      <dsp:nvSpPr>
        <dsp:cNvPr id="0" name=""/>
        <dsp:cNvSpPr/>
      </dsp:nvSpPr>
      <dsp:spPr>
        <a:xfrm>
          <a:off x="9190472" y="2426913"/>
          <a:ext cx="1319699" cy="89708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RMK eines erledigten VA = </a:t>
          </a:r>
          <a:r>
            <a:rPr lang="de-DE" sz="1100" b="1" kern="1200" dirty="0"/>
            <a:t>Fortsetzungsfest-stellungsklage</a:t>
          </a:r>
          <a:r>
            <a:rPr lang="de-DE" sz="900" kern="1200" dirty="0"/>
            <a:t>, </a:t>
          </a:r>
          <a:br>
            <a:rPr lang="de-DE" sz="900" kern="1200" dirty="0"/>
          </a:br>
          <a:r>
            <a:rPr lang="de-DE" sz="900" kern="1200" dirty="0"/>
            <a:t>§ 113 I 4 VwGO (analog)</a:t>
          </a:r>
        </a:p>
      </dsp:txBody>
      <dsp:txXfrm>
        <a:off x="9190472" y="2426913"/>
        <a:ext cx="1319699" cy="897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9DE6C-D7F3-4CC1-AD22-A2A1FADD10A3}">
      <dsp:nvSpPr>
        <dsp:cNvPr id="0" name=""/>
        <dsp:cNvSpPr/>
      </dsp:nvSpPr>
      <dsp:spPr>
        <a:xfrm>
          <a:off x="1460" y="710901"/>
          <a:ext cx="2138178" cy="1069089"/>
        </a:xfrm>
        <a:prstGeom prst="roundRect">
          <a:avLst>
            <a:gd name="adj" fmla="val 10000"/>
          </a:avLst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Unterscheidung zwischen §§ 80, 80a VwGO und </a:t>
          </a:r>
          <a:br>
            <a:rPr lang="de-DE" sz="1500" kern="1200" dirty="0"/>
          </a:br>
          <a:r>
            <a:rPr lang="de-DE" sz="1500" kern="1200" dirty="0"/>
            <a:t>§ 123 VwGO</a:t>
          </a:r>
        </a:p>
      </dsp:txBody>
      <dsp:txXfrm>
        <a:off x="32773" y="742214"/>
        <a:ext cx="2075552" cy="1006463"/>
      </dsp:txXfrm>
    </dsp:sp>
    <dsp:sp modelId="{A166E884-F4BF-44D0-9718-211C3AA38A3C}">
      <dsp:nvSpPr>
        <dsp:cNvPr id="0" name=""/>
        <dsp:cNvSpPr/>
      </dsp:nvSpPr>
      <dsp:spPr>
        <a:xfrm rot="19457599">
          <a:off x="2040639" y="899455"/>
          <a:ext cx="1053270" cy="77255"/>
        </a:xfrm>
        <a:custGeom>
          <a:avLst/>
          <a:gdLst/>
          <a:ahLst/>
          <a:cxnLst/>
          <a:rect l="0" t="0" r="0" b="0"/>
          <a:pathLst>
            <a:path>
              <a:moveTo>
                <a:pt x="0" y="38627"/>
              </a:moveTo>
              <a:lnTo>
                <a:pt x="1053270" y="386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540943" y="911751"/>
        <a:ext cx="52663" cy="52663"/>
      </dsp:txXfrm>
    </dsp:sp>
    <dsp:sp modelId="{D6E3ED1E-0B0B-43E4-8C19-69E556A04CE2}">
      <dsp:nvSpPr>
        <dsp:cNvPr id="0" name=""/>
        <dsp:cNvSpPr/>
      </dsp:nvSpPr>
      <dsp:spPr>
        <a:xfrm>
          <a:off x="2994910" y="96175"/>
          <a:ext cx="2138178" cy="1069089"/>
        </a:xfrm>
        <a:prstGeom prst="roundRect">
          <a:avLst>
            <a:gd name="adj" fmla="val 10000"/>
          </a:avLst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Bei §§ 80, 80a VwGO</a:t>
          </a:r>
        </a:p>
      </dsp:txBody>
      <dsp:txXfrm>
        <a:off x="3026223" y="127488"/>
        <a:ext cx="2075552" cy="1006463"/>
      </dsp:txXfrm>
    </dsp:sp>
    <dsp:sp modelId="{49EC5407-3EF6-43A8-8BA7-F50C36B0207A}">
      <dsp:nvSpPr>
        <dsp:cNvPr id="0" name=""/>
        <dsp:cNvSpPr/>
      </dsp:nvSpPr>
      <dsp:spPr>
        <a:xfrm>
          <a:off x="5133089" y="592092"/>
          <a:ext cx="855271" cy="77255"/>
        </a:xfrm>
        <a:custGeom>
          <a:avLst/>
          <a:gdLst/>
          <a:ahLst/>
          <a:cxnLst/>
          <a:rect l="0" t="0" r="0" b="0"/>
          <a:pathLst>
            <a:path>
              <a:moveTo>
                <a:pt x="0" y="38627"/>
              </a:moveTo>
              <a:lnTo>
                <a:pt x="855271" y="386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5539343" y="609338"/>
        <a:ext cx="42763" cy="42763"/>
      </dsp:txXfrm>
    </dsp:sp>
    <dsp:sp modelId="{FF7FB633-1DC7-4CA5-9314-9F71A6E0ECBF}">
      <dsp:nvSpPr>
        <dsp:cNvPr id="0" name=""/>
        <dsp:cNvSpPr/>
      </dsp:nvSpPr>
      <dsp:spPr>
        <a:xfrm>
          <a:off x="5988360" y="96175"/>
          <a:ext cx="2138178" cy="1069089"/>
        </a:xfrm>
        <a:prstGeom prst="roundRect">
          <a:avLst>
            <a:gd name="adj" fmla="val 10000"/>
          </a:avLst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Unterscheidung zwischen Anordnung und Wiederherstellung der aufschiebenden Wirkung</a:t>
          </a:r>
        </a:p>
      </dsp:txBody>
      <dsp:txXfrm>
        <a:off x="6019673" y="127488"/>
        <a:ext cx="2075552" cy="1006463"/>
      </dsp:txXfrm>
    </dsp:sp>
    <dsp:sp modelId="{AB80DAD8-60BF-4438-8234-A491BD268B83}">
      <dsp:nvSpPr>
        <dsp:cNvPr id="0" name=""/>
        <dsp:cNvSpPr/>
      </dsp:nvSpPr>
      <dsp:spPr>
        <a:xfrm rot="2142401">
          <a:off x="2040639" y="1514181"/>
          <a:ext cx="1053270" cy="77255"/>
        </a:xfrm>
        <a:custGeom>
          <a:avLst/>
          <a:gdLst/>
          <a:ahLst/>
          <a:cxnLst/>
          <a:rect l="0" t="0" r="0" b="0"/>
          <a:pathLst>
            <a:path>
              <a:moveTo>
                <a:pt x="0" y="38627"/>
              </a:moveTo>
              <a:lnTo>
                <a:pt x="1053270" y="386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540943" y="1526477"/>
        <a:ext cx="52663" cy="52663"/>
      </dsp:txXfrm>
    </dsp:sp>
    <dsp:sp modelId="{5E450B8F-307F-4CDC-BA1B-E6CF72CF75A7}">
      <dsp:nvSpPr>
        <dsp:cNvPr id="0" name=""/>
        <dsp:cNvSpPr/>
      </dsp:nvSpPr>
      <dsp:spPr>
        <a:xfrm>
          <a:off x="2994910" y="1325628"/>
          <a:ext cx="2138178" cy="1069089"/>
        </a:xfrm>
        <a:prstGeom prst="roundRect">
          <a:avLst>
            <a:gd name="adj" fmla="val 10000"/>
          </a:avLst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Bei § 123 VwGO</a:t>
          </a:r>
        </a:p>
      </dsp:txBody>
      <dsp:txXfrm>
        <a:off x="3026223" y="1356941"/>
        <a:ext cx="2075552" cy="1006463"/>
      </dsp:txXfrm>
    </dsp:sp>
    <dsp:sp modelId="{E0D5F110-3ACA-47A0-AD3C-00ADDD061FE2}">
      <dsp:nvSpPr>
        <dsp:cNvPr id="0" name=""/>
        <dsp:cNvSpPr/>
      </dsp:nvSpPr>
      <dsp:spPr>
        <a:xfrm>
          <a:off x="5133089" y="1821544"/>
          <a:ext cx="855271" cy="77255"/>
        </a:xfrm>
        <a:custGeom>
          <a:avLst/>
          <a:gdLst/>
          <a:ahLst/>
          <a:cxnLst/>
          <a:rect l="0" t="0" r="0" b="0"/>
          <a:pathLst>
            <a:path>
              <a:moveTo>
                <a:pt x="0" y="38627"/>
              </a:moveTo>
              <a:lnTo>
                <a:pt x="855271" y="386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5539343" y="1838791"/>
        <a:ext cx="42763" cy="42763"/>
      </dsp:txXfrm>
    </dsp:sp>
    <dsp:sp modelId="{2754C8E0-C331-42B4-98AD-814E8874D54B}">
      <dsp:nvSpPr>
        <dsp:cNvPr id="0" name=""/>
        <dsp:cNvSpPr/>
      </dsp:nvSpPr>
      <dsp:spPr>
        <a:xfrm>
          <a:off x="5988360" y="1325628"/>
          <a:ext cx="2138178" cy="1069089"/>
        </a:xfrm>
        <a:prstGeom prst="roundRect">
          <a:avLst>
            <a:gd name="adj" fmla="val 10000"/>
          </a:avLst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Unterscheidung zwischen Sicherungs- und Regelungsanordnung</a:t>
          </a:r>
        </a:p>
      </dsp:txBody>
      <dsp:txXfrm>
        <a:off x="6019673" y="1356941"/>
        <a:ext cx="2075552" cy="10064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75B07-E743-4F00-AC0D-293E42ACD451}">
      <dsp:nvSpPr>
        <dsp:cNvPr id="0" name=""/>
        <dsp:cNvSpPr/>
      </dsp:nvSpPr>
      <dsp:spPr>
        <a:xfrm>
          <a:off x="7646477" y="3440171"/>
          <a:ext cx="1083210" cy="37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95"/>
              </a:lnTo>
              <a:lnTo>
                <a:pt x="1083210" y="187995"/>
              </a:lnTo>
              <a:lnTo>
                <a:pt x="1083210" y="3759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4634E-3441-4E9E-9C8F-39C4CBAA7A41}">
      <dsp:nvSpPr>
        <dsp:cNvPr id="0" name=""/>
        <dsp:cNvSpPr/>
      </dsp:nvSpPr>
      <dsp:spPr>
        <a:xfrm>
          <a:off x="6563267" y="3440171"/>
          <a:ext cx="1083210" cy="375990"/>
        </a:xfrm>
        <a:custGeom>
          <a:avLst/>
          <a:gdLst/>
          <a:ahLst/>
          <a:cxnLst/>
          <a:rect l="0" t="0" r="0" b="0"/>
          <a:pathLst>
            <a:path>
              <a:moveTo>
                <a:pt x="1083210" y="0"/>
              </a:moveTo>
              <a:lnTo>
                <a:pt x="1083210" y="187995"/>
              </a:lnTo>
              <a:lnTo>
                <a:pt x="0" y="187995"/>
              </a:lnTo>
              <a:lnTo>
                <a:pt x="0" y="3759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CF39E-2D4F-4682-9747-969B083756F7}">
      <dsp:nvSpPr>
        <dsp:cNvPr id="0" name=""/>
        <dsp:cNvSpPr/>
      </dsp:nvSpPr>
      <dsp:spPr>
        <a:xfrm>
          <a:off x="6563267" y="2168966"/>
          <a:ext cx="1083210" cy="37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95"/>
              </a:lnTo>
              <a:lnTo>
                <a:pt x="1083210" y="187995"/>
              </a:lnTo>
              <a:lnTo>
                <a:pt x="1083210" y="3759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DE6E2-0C41-4F10-A15A-3ABB70B1F67F}">
      <dsp:nvSpPr>
        <dsp:cNvPr id="0" name=""/>
        <dsp:cNvSpPr/>
      </dsp:nvSpPr>
      <dsp:spPr>
        <a:xfrm>
          <a:off x="5480057" y="2168966"/>
          <a:ext cx="1083210" cy="375990"/>
        </a:xfrm>
        <a:custGeom>
          <a:avLst/>
          <a:gdLst/>
          <a:ahLst/>
          <a:cxnLst/>
          <a:rect l="0" t="0" r="0" b="0"/>
          <a:pathLst>
            <a:path>
              <a:moveTo>
                <a:pt x="1083210" y="0"/>
              </a:moveTo>
              <a:lnTo>
                <a:pt x="1083210" y="187995"/>
              </a:lnTo>
              <a:lnTo>
                <a:pt x="0" y="187995"/>
              </a:lnTo>
              <a:lnTo>
                <a:pt x="0" y="3759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BC6F9-49C7-4BA8-AC6D-FA725B97D0E8}">
      <dsp:nvSpPr>
        <dsp:cNvPr id="0" name=""/>
        <dsp:cNvSpPr/>
      </dsp:nvSpPr>
      <dsp:spPr>
        <a:xfrm>
          <a:off x="4396846" y="897761"/>
          <a:ext cx="2166420" cy="37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95"/>
              </a:lnTo>
              <a:lnTo>
                <a:pt x="2166420" y="187995"/>
              </a:lnTo>
              <a:lnTo>
                <a:pt x="2166420" y="3759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38663-7463-4766-8354-1CF41EDA9760}">
      <dsp:nvSpPr>
        <dsp:cNvPr id="0" name=""/>
        <dsp:cNvSpPr/>
      </dsp:nvSpPr>
      <dsp:spPr>
        <a:xfrm>
          <a:off x="3313636" y="3440171"/>
          <a:ext cx="1083210" cy="37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95"/>
              </a:lnTo>
              <a:lnTo>
                <a:pt x="1083210" y="187995"/>
              </a:lnTo>
              <a:lnTo>
                <a:pt x="1083210" y="3759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E670D-79AA-4D5E-BF48-BB1A143E8A0D}">
      <dsp:nvSpPr>
        <dsp:cNvPr id="0" name=""/>
        <dsp:cNvSpPr/>
      </dsp:nvSpPr>
      <dsp:spPr>
        <a:xfrm>
          <a:off x="2230426" y="3440171"/>
          <a:ext cx="1083210" cy="375990"/>
        </a:xfrm>
        <a:custGeom>
          <a:avLst/>
          <a:gdLst/>
          <a:ahLst/>
          <a:cxnLst/>
          <a:rect l="0" t="0" r="0" b="0"/>
          <a:pathLst>
            <a:path>
              <a:moveTo>
                <a:pt x="1083210" y="0"/>
              </a:moveTo>
              <a:lnTo>
                <a:pt x="1083210" y="187995"/>
              </a:lnTo>
              <a:lnTo>
                <a:pt x="0" y="187995"/>
              </a:lnTo>
              <a:lnTo>
                <a:pt x="0" y="3759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988DD-8E75-4266-8268-61E8903E6FA2}">
      <dsp:nvSpPr>
        <dsp:cNvPr id="0" name=""/>
        <dsp:cNvSpPr/>
      </dsp:nvSpPr>
      <dsp:spPr>
        <a:xfrm>
          <a:off x="2230426" y="2168966"/>
          <a:ext cx="1083210" cy="37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95"/>
              </a:lnTo>
              <a:lnTo>
                <a:pt x="1083210" y="187995"/>
              </a:lnTo>
              <a:lnTo>
                <a:pt x="1083210" y="3759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C58A8-BDF7-43D6-8EA9-1E4F86B4D547}">
      <dsp:nvSpPr>
        <dsp:cNvPr id="0" name=""/>
        <dsp:cNvSpPr/>
      </dsp:nvSpPr>
      <dsp:spPr>
        <a:xfrm>
          <a:off x="1147216" y="2168966"/>
          <a:ext cx="1083210" cy="375990"/>
        </a:xfrm>
        <a:custGeom>
          <a:avLst/>
          <a:gdLst/>
          <a:ahLst/>
          <a:cxnLst/>
          <a:rect l="0" t="0" r="0" b="0"/>
          <a:pathLst>
            <a:path>
              <a:moveTo>
                <a:pt x="1083210" y="0"/>
              </a:moveTo>
              <a:lnTo>
                <a:pt x="1083210" y="187995"/>
              </a:lnTo>
              <a:lnTo>
                <a:pt x="0" y="187995"/>
              </a:lnTo>
              <a:lnTo>
                <a:pt x="0" y="3759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2A16C-ED11-4F7D-B138-5106A32EAC7C}">
      <dsp:nvSpPr>
        <dsp:cNvPr id="0" name=""/>
        <dsp:cNvSpPr/>
      </dsp:nvSpPr>
      <dsp:spPr>
        <a:xfrm>
          <a:off x="2230426" y="897761"/>
          <a:ext cx="2166420" cy="375990"/>
        </a:xfrm>
        <a:custGeom>
          <a:avLst/>
          <a:gdLst/>
          <a:ahLst/>
          <a:cxnLst/>
          <a:rect l="0" t="0" r="0" b="0"/>
          <a:pathLst>
            <a:path>
              <a:moveTo>
                <a:pt x="2166420" y="0"/>
              </a:moveTo>
              <a:lnTo>
                <a:pt x="2166420" y="187995"/>
              </a:lnTo>
              <a:lnTo>
                <a:pt x="0" y="187995"/>
              </a:lnTo>
              <a:lnTo>
                <a:pt x="0" y="3759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6416E-FD4D-4997-9E6B-60EE78F3FB40}">
      <dsp:nvSpPr>
        <dsp:cNvPr id="0" name=""/>
        <dsp:cNvSpPr/>
      </dsp:nvSpPr>
      <dsp:spPr>
        <a:xfrm>
          <a:off x="3501631" y="2546"/>
          <a:ext cx="1790429" cy="895214"/>
        </a:xfrm>
        <a:prstGeom prst="rect">
          <a:avLst/>
        </a:prstGeom>
        <a:gradFill flip="none" rotWithShape="0">
          <a:gsLst>
            <a:gs pos="0">
              <a:srgbClr val="50A6D3">
                <a:shade val="30000"/>
                <a:satMod val="115000"/>
              </a:srgbClr>
            </a:gs>
            <a:gs pos="50000">
              <a:srgbClr val="50A6D3">
                <a:shade val="67500"/>
                <a:satMod val="115000"/>
              </a:srgbClr>
            </a:gs>
            <a:gs pos="100000">
              <a:srgbClr val="50A6D3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Aufhebung</a:t>
          </a:r>
        </a:p>
      </dsp:txBody>
      <dsp:txXfrm>
        <a:off x="3501631" y="2546"/>
        <a:ext cx="1790429" cy="895214"/>
      </dsp:txXfrm>
    </dsp:sp>
    <dsp:sp modelId="{43585896-857A-4FA8-8AC8-3656289CEB83}">
      <dsp:nvSpPr>
        <dsp:cNvPr id="0" name=""/>
        <dsp:cNvSpPr/>
      </dsp:nvSpPr>
      <dsp:spPr>
        <a:xfrm>
          <a:off x="1335211" y="1273751"/>
          <a:ext cx="1790429" cy="895214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Rücknahme, </a:t>
          </a:r>
          <a:br>
            <a:rPr lang="de-DE" sz="1400" kern="1200" dirty="0"/>
          </a:br>
          <a:r>
            <a:rPr lang="de-DE" sz="1400" kern="1200" dirty="0"/>
            <a:t>§ 48 VwVfG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= </a:t>
          </a:r>
          <a:r>
            <a:rPr lang="de-DE" sz="1400" kern="1200" dirty="0" err="1"/>
            <a:t>UrsprungsVA</a:t>
          </a:r>
          <a:r>
            <a:rPr lang="de-DE" sz="1400" kern="1200" dirty="0"/>
            <a:t> rechtswidrig</a:t>
          </a:r>
        </a:p>
      </dsp:txBody>
      <dsp:txXfrm>
        <a:off x="1335211" y="1273751"/>
        <a:ext cx="1790429" cy="895214"/>
      </dsp:txXfrm>
    </dsp:sp>
    <dsp:sp modelId="{B89F3706-CC74-4178-A1DA-6768500AE588}">
      <dsp:nvSpPr>
        <dsp:cNvPr id="0" name=""/>
        <dsp:cNvSpPr/>
      </dsp:nvSpPr>
      <dsp:spPr>
        <a:xfrm>
          <a:off x="252001" y="2544956"/>
          <a:ext cx="1790429" cy="895214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Belastender VA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§ 48 I 1 VwVfG</a:t>
          </a:r>
        </a:p>
      </dsp:txBody>
      <dsp:txXfrm>
        <a:off x="252001" y="2544956"/>
        <a:ext cx="1790429" cy="895214"/>
      </dsp:txXfrm>
    </dsp:sp>
    <dsp:sp modelId="{6C7B4EC6-75E1-4EC3-B124-5994E8E19E4C}">
      <dsp:nvSpPr>
        <dsp:cNvPr id="0" name=""/>
        <dsp:cNvSpPr/>
      </dsp:nvSpPr>
      <dsp:spPr>
        <a:xfrm>
          <a:off x="2418421" y="2544956"/>
          <a:ext cx="1790429" cy="895214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Begünstigender VA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§ 48 I 2, II-IV VwVfG</a:t>
          </a:r>
        </a:p>
      </dsp:txBody>
      <dsp:txXfrm>
        <a:off x="2418421" y="2544956"/>
        <a:ext cx="1790429" cy="895214"/>
      </dsp:txXfrm>
    </dsp:sp>
    <dsp:sp modelId="{9C7B2E22-CB71-4E6B-962F-EA54C6834582}">
      <dsp:nvSpPr>
        <dsp:cNvPr id="0" name=""/>
        <dsp:cNvSpPr/>
      </dsp:nvSpPr>
      <dsp:spPr>
        <a:xfrm>
          <a:off x="1335211" y="3816161"/>
          <a:ext cx="1790429" cy="895214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Geldleistung oder teilbare Sachleistung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§ 48 II, IV VwVfG</a:t>
          </a:r>
        </a:p>
      </dsp:txBody>
      <dsp:txXfrm>
        <a:off x="1335211" y="3816161"/>
        <a:ext cx="1790429" cy="895214"/>
      </dsp:txXfrm>
    </dsp:sp>
    <dsp:sp modelId="{3F6C9F98-76E5-498C-A77F-B1708AE21007}">
      <dsp:nvSpPr>
        <dsp:cNvPr id="0" name=""/>
        <dsp:cNvSpPr/>
      </dsp:nvSpPr>
      <dsp:spPr>
        <a:xfrm>
          <a:off x="3501631" y="3816161"/>
          <a:ext cx="1790429" cy="895214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Sonstiger VA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§ 48 </a:t>
          </a:r>
          <a:r>
            <a:rPr lang="de-DE" sz="1400" kern="1200" dirty="0" smtClean="0"/>
            <a:t>I, III, </a:t>
          </a:r>
          <a:r>
            <a:rPr lang="de-DE" sz="1400" kern="1200" dirty="0"/>
            <a:t>IV VwVfG</a:t>
          </a:r>
        </a:p>
      </dsp:txBody>
      <dsp:txXfrm>
        <a:off x="3501631" y="3816161"/>
        <a:ext cx="1790429" cy="895214"/>
      </dsp:txXfrm>
    </dsp:sp>
    <dsp:sp modelId="{3AC9AABE-5F15-4B2E-8B58-A08BA8032961}">
      <dsp:nvSpPr>
        <dsp:cNvPr id="0" name=""/>
        <dsp:cNvSpPr/>
      </dsp:nvSpPr>
      <dsp:spPr>
        <a:xfrm>
          <a:off x="5668052" y="1273751"/>
          <a:ext cx="1790429" cy="895214"/>
        </a:xfrm>
        <a:prstGeom prst="rect">
          <a:avLst/>
        </a:prstGeom>
        <a:solidFill>
          <a:srgbClr val="50A6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Widerruf, </a:t>
          </a:r>
          <a:br>
            <a:rPr lang="de-DE" sz="1400" kern="1200" dirty="0"/>
          </a:br>
          <a:r>
            <a:rPr lang="de-DE" sz="1400" kern="1200" dirty="0"/>
            <a:t>§ 49 VwVfG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= </a:t>
          </a:r>
          <a:r>
            <a:rPr lang="de-DE" sz="1400" kern="1200" dirty="0" err="1"/>
            <a:t>UrsprungsVA</a:t>
          </a:r>
          <a:r>
            <a:rPr lang="de-DE" sz="1400" kern="1200" dirty="0"/>
            <a:t> rechtmäßig</a:t>
          </a:r>
        </a:p>
      </dsp:txBody>
      <dsp:txXfrm>
        <a:off x="5668052" y="1273751"/>
        <a:ext cx="1790429" cy="895214"/>
      </dsp:txXfrm>
    </dsp:sp>
    <dsp:sp modelId="{C51218FE-3BA5-4710-BE3D-F4917D39C91C}">
      <dsp:nvSpPr>
        <dsp:cNvPr id="0" name=""/>
        <dsp:cNvSpPr/>
      </dsp:nvSpPr>
      <dsp:spPr>
        <a:xfrm>
          <a:off x="4584842" y="2544956"/>
          <a:ext cx="1790429" cy="895214"/>
        </a:xfrm>
        <a:prstGeom prst="rect">
          <a:avLst/>
        </a:prstGeom>
        <a:solidFill>
          <a:srgbClr val="50A6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Belastender VA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§ 49 I VwVfG</a:t>
          </a:r>
        </a:p>
      </dsp:txBody>
      <dsp:txXfrm>
        <a:off x="4584842" y="2544956"/>
        <a:ext cx="1790429" cy="895214"/>
      </dsp:txXfrm>
    </dsp:sp>
    <dsp:sp modelId="{80C30841-F4EC-4EEA-8CBC-82D4398FA332}">
      <dsp:nvSpPr>
        <dsp:cNvPr id="0" name=""/>
        <dsp:cNvSpPr/>
      </dsp:nvSpPr>
      <dsp:spPr>
        <a:xfrm>
          <a:off x="6751262" y="2544956"/>
          <a:ext cx="1790429" cy="895214"/>
        </a:xfrm>
        <a:prstGeom prst="rect">
          <a:avLst/>
        </a:prstGeom>
        <a:solidFill>
          <a:srgbClr val="50A6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Begünstigender VA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§ 49 II, III VwVfG</a:t>
          </a:r>
        </a:p>
      </dsp:txBody>
      <dsp:txXfrm>
        <a:off x="6751262" y="2544956"/>
        <a:ext cx="1790429" cy="895214"/>
      </dsp:txXfrm>
    </dsp:sp>
    <dsp:sp modelId="{D7475BD1-77E5-499F-B1F2-C558F9ADFFC0}">
      <dsp:nvSpPr>
        <dsp:cNvPr id="0" name=""/>
        <dsp:cNvSpPr/>
      </dsp:nvSpPr>
      <dsp:spPr>
        <a:xfrm>
          <a:off x="5668052" y="3816161"/>
          <a:ext cx="1790429" cy="895214"/>
        </a:xfrm>
        <a:prstGeom prst="rect">
          <a:avLst/>
        </a:prstGeom>
        <a:solidFill>
          <a:srgbClr val="50A6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Geldleistung oder teilbare Sachleistung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§ 49 III VwVfG</a:t>
          </a:r>
        </a:p>
      </dsp:txBody>
      <dsp:txXfrm>
        <a:off x="5668052" y="3816161"/>
        <a:ext cx="1790429" cy="895214"/>
      </dsp:txXfrm>
    </dsp:sp>
    <dsp:sp modelId="{488A87AC-6E35-459F-9891-80B1CE2D1281}">
      <dsp:nvSpPr>
        <dsp:cNvPr id="0" name=""/>
        <dsp:cNvSpPr/>
      </dsp:nvSpPr>
      <dsp:spPr>
        <a:xfrm>
          <a:off x="7834472" y="3816161"/>
          <a:ext cx="1790429" cy="895214"/>
        </a:xfrm>
        <a:prstGeom prst="rect">
          <a:avLst/>
        </a:prstGeom>
        <a:solidFill>
          <a:srgbClr val="50A6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§ </a:t>
          </a:r>
          <a:r>
            <a:rPr lang="de-DE" sz="1400" kern="1200" dirty="0"/>
            <a:t>49 II VwVfG</a:t>
          </a:r>
        </a:p>
      </dsp:txBody>
      <dsp:txXfrm>
        <a:off x="7834472" y="3816161"/>
        <a:ext cx="1790429" cy="8952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BDE77-6BA6-46D5-BA53-C9DD067927D7}">
      <dsp:nvSpPr>
        <dsp:cNvPr id="0" name=""/>
        <dsp:cNvSpPr/>
      </dsp:nvSpPr>
      <dsp:spPr>
        <a:xfrm>
          <a:off x="1890889" y="1686583"/>
          <a:ext cx="333021" cy="1431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510" y="0"/>
              </a:lnTo>
              <a:lnTo>
                <a:pt x="166510" y="1431992"/>
              </a:lnTo>
              <a:lnTo>
                <a:pt x="333021" y="1431992"/>
              </a:lnTo>
            </a:path>
          </a:pathLst>
        </a:custGeom>
        <a:noFill/>
        <a:ln w="12700" cap="flat" cmpd="sng" algn="ctr">
          <a:solidFill>
            <a:srgbClr val="005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7153A-CD66-4B3B-93D6-FA1F4CAA7AF5}">
      <dsp:nvSpPr>
        <dsp:cNvPr id="0" name=""/>
        <dsp:cNvSpPr/>
      </dsp:nvSpPr>
      <dsp:spPr>
        <a:xfrm>
          <a:off x="1890889" y="1686583"/>
          <a:ext cx="333021" cy="715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510" y="0"/>
              </a:lnTo>
              <a:lnTo>
                <a:pt x="166510" y="715996"/>
              </a:lnTo>
              <a:lnTo>
                <a:pt x="333021" y="715996"/>
              </a:lnTo>
            </a:path>
          </a:pathLst>
        </a:custGeom>
        <a:noFill/>
        <a:ln w="12700" cap="flat" cmpd="sng" algn="ctr">
          <a:solidFill>
            <a:srgbClr val="005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8BE08-7BF3-4A14-BBCD-21D7B689596E}">
      <dsp:nvSpPr>
        <dsp:cNvPr id="0" name=""/>
        <dsp:cNvSpPr/>
      </dsp:nvSpPr>
      <dsp:spPr>
        <a:xfrm>
          <a:off x="1890889" y="1640863"/>
          <a:ext cx="3330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302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15CB7-B624-46CE-ACF5-F6AE9071DF91}">
      <dsp:nvSpPr>
        <dsp:cNvPr id="0" name=""/>
        <dsp:cNvSpPr/>
      </dsp:nvSpPr>
      <dsp:spPr>
        <a:xfrm>
          <a:off x="1890889" y="970586"/>
          <a:ext cx="333021" cy="715996"/>
        </a:xfrm>
        <a:custGeom>
          <a:avLst/>
          <a:gdLst/>
          <a:ahLst/>
          <a:cxnLst/>
          <a:rect l="0" t="0" r="0" b="0"/>
          <a:pathLst>
            <a:path>
              <a:moveTo>
                <a:pt x="0" y="715996"/>
              </a:moveTo>
              <a:lnTo>
                <a:pt x="166510" y="715996"/>
              </a:lnTo>
              <a:lnTo>
                <a:pt x="166510" y="0"/>
              </a:lnTo>
              <a:lnTo>
                <a:pt x="3330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51CB8-0CF5-4687-B2CC-3BB028473FC5}">
      <dsp:nvSpPr>
        <dsp:cNvPr id="0" name=""/>
        <dsp:cNvSpPr/>
      </dsp:nvSpPr>
      <dsp:spPr>
        <a:xfrm>
          <a:off x="1890889" y="254590"/>
          <a:ext cx="333021" cy="1431992"/>
        </a:xfrm>
        <a:custGeom>
          <a:avLst/>
          <a:gdLst/>
          <a:ahLst/>
          <a:cxnLst/>
          <a:rect l="0" t="0" r="0" b="0"/>
          <a:pathLst>
            <a:path>
              <a:moveTo>
                <a:pt x="0" y="1431992"/>
              </a:moveTo>
              <a:lnTo>
                <a:pt x="166510" y="1431992"/>
              </a:lnTo>
              <a:lnTo>
                <a:pt x="166510" y="0"/>
              </a:lnTo>
              <a:lnTo>
                <a:pt x="333021" y="0"/>
              </a:lnTo>
            </a:path>
          </a:pathLst>
        </a:custGeom>
        <a:noFill/>
        <a:ln w="12700" cap="flat" cmpd="sng" algn="ctr">
          <a:solidFill>
            <a:srgbClr val="005F9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8B94F-9E3E-49C3-A835-5CEC8BD843D6}">
      <dsp:nvSpPr>
        <dsp:cNvPr id="0" name=""/>
        <dsp:cNvSpPr/>
      </dsp:nvSpPr>
      <dsp:spPr>
        <a:xfrm>
          <a:off x="225781" y="1432654"/>
          <a:ext cx="1665108" cy="507857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Nebenbestimmungen</a:t>
          </a:r>
        </a:p>
      </dsp:txBody>
      <dsp:txXfrm>
        <a:off x="225781" y="1432654"/>
        <a:ext cx="1665108" cy="507857"/>
      </dsp:txXfrm>
    </dsp:sp>
    <dsp:sp modelId="{14F5F0A3-B4DC-44F8-83E3-9A1B298486FA}">
      <dsp:nvSpPr>
        <dsp:cNvPr id="0" name=""/>
        <dsp:cNvSpPr/>
      </dsp:nvSpPr>
      <dsp:spPr>
        <a:xfrm>
          <a:off x="2223911" y="661"/>
          <a:ext cx="1665108" cy="507857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Befristung</a:t>
          </a:r>
        </a:p>
      </dsp:txBody>
      <dsp:txXfrm>
        <a:off x="2223911" y="661"/>
        <a:ext cx="1665108" cy="507857"/>
      </dsp:txXfrm>
    </dsp:sp>
    <dsp:sp modelId="{2A31E076-59EE-4CA1-9A53-F49B8E8780B2}">
      <dsp:nvSpPr>
        <dsp:cNvPr id="0" name=""/>
        <dsp:cNvSpPr/>
      </dsp:nvSpPr>
      <dsp:spPr>
        <a:xfrm>
          <a:off x="2223911" y="716657"/>
          <a:ext cx="1665108" cy="507857"/>
        </a:xfrm>
        <a:prstGeom prst="rect">
          <a:avLst/>
        </a:prstGeom>
        <a:solidFill>
          <a:srgbClr val="50A6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Bedingung</a:t>
          </a:r>
        </a:p>
      </dsp:txBody>
      <dsp:txXfrm>
        <a:off x="2223911" y="716657"/>
        <a:ext cx="1665108" cy="507857"/>
      </dsp:txXfrm>
    </dsp:sp>
    <dsp:sp modelId="{03A800F1-4F39-4297-9364-A50A36A496DC}">
      <dsp:nvSpPr>
        <dsp:cNvPr id="0" name=""/>
        <dsp:cNvSpPr/>
      </dsp:nvSpPr>
      <dsp:spPr>
        <a:xfrm>
          <a:off x="2223911" y="1432654"/>
          <a:ext cx="1665108" cy="507857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Widerrufsvorbehalt</a:t>
          </a:r>
        </a:p>
      </dsp:txBody>
      <dsp:txXfrm>
        <a:off x="2223911" y="1432654"/>
        <a:ext cx="1665108" cy="507857"/>
      </dsp:txXfrm>
    </dsp:sp>
    <dsp:sp modelId="{6ACCEA40-88D2-4431-A69C-6605EC0C7D39}">
      <dsp:nvSpPr>
        <dsp:cNvPr id="0" name=""/>
        <dsp:cNvSpPr/>
      </dsp:nvSpPr>
      <dsp:spPr>
        <a:xfrm>
          <a:off x="2223911" y="2148650"/>
          <a:ext cx="1665108" cy="507857"/>
        </a:xfrm>
        <a:prstGeom prst="rect">
          <a:avLst/>
        </a:prstGeom>
        <a:solidFill>
          <a:srgbClr val="50A6D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Auflage</a:t>
          </a:r>
        </a:p>
      </dsp:txBody>
      <dsp:txXfrm>
        <a:off x="2223911" y="2148650"/>
        <a:ext cx="1665108" cy="507857"/>
      </dsp:txXfrm>
    </dsp:sp>
    <dsp:sp modelId="{4213969C-11CB-465E-B3BF-E5E2C32B11A2}">
      <dsp:nvSpPr>
        <dsp:cNvPr id="0" name=""/>
        <dsp:cNvSpPr/>
      </dsp:nvSpPr>
      <dsp:spPr>
        <a:xfrm>
          <a:off x="2223911" y="2864646"/>
          <a:ext cx="1665108" cy="507857"/>
        </a:xfrm>
        <a:prstGeom prst="rect">
          <a:avLst/>
        </a:prstGeom>
        <a:solidFill>
          <a:srgbClr val="005F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Auflagenvorbehalt</a:t>
          </a:r>
        </a:p>
      </dsp:txBody>
      <dsp:txXfrm>
        <a:off x="2223911" y="2864646"/>
        <a:ext cx="1665108" cy="507857"/>
      </dsp:txXfrm>
    </dsp:sp>
    <dsp:sp modelId="{70A89F8B-1D06-4C01-BBA3-59AE44FADEEE}">
      <dsp:nvSpPr>
        <dsp:cNvPr id="0" name=""/>
        <dsp:cNvSpPr/>
      </dsp:nvSpPr>
      <dsp:spPr>
        <a:xfrm>
          <a:off x="225781" y="2148650"/>
          <a:ext cx="1665108" cy="50785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Modifizierende Auflage</a:t>
          </a:r>
        </a:p>
      </dsp:txBody>
      <dsp:txXfrm>
        <a:off x="225781" y="2148650"/>
        <a:ext cx="1665108" cy="507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33EA-6E30-4DF6-8C1B-441D244D1C38}" type="datetimeFigureOut">
              <a:rPr lang="de-DE" smtClean="0"/>
              <a:t>20.02.2023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C4B13-EE3C-4E0E-986D-3071B5E3AC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53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50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997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846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ZP des Erlasses maßgeblich, Ausnahme: Rückwirkende Änderung</a:t>
            </a:r>
            <a:r>
              <a:rPr lang="de-DE" baseline="0" dirty="0" smtClean="0"/>
              <a:t> (z.B. rückwirkende Aufhebung eines Gesetzes), </a:t>
            </a:r>
            <a:r>
              <a:rPr lang="de-DE" baseline="0" dirty="0" err="1" smtClean="0"/>
              <a:t>DauerVA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vl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str.</a:t>
            </a:r>
            <a:r>
              <a:rPr lang="de-DE" baseline="0" dirty="0" smtClean="0"/>
              <a:t>? BVerwG: ZP des Wegfalls der Voraussetzungen)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648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51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Grund- und Betriebsverhältnis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95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854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449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700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70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436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6BE7B-EE8C-4F18-8BC8-14571848F4F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98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873A8-2F50-91C6-5B62-C3C94C34D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3B01158-D27D-0298-F118-988EC7DD8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285968-91CA-1862-80AC-891BA6A5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6D246A-8B68-3493-5ABB-09D52E20F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88B79D-443C-0E28-8C45-4C8A4EEB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60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4DDAD-AC19-3584-D237-281BA924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EF9784-8EEC-5D48-D9A9-869441A67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09F8D0-30EC-76A9-0036-E7F35F6A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F379F8-D9A3-4958-EBF9-1D3F1A6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8B8D2E-95B8-5FAE-DE1C-D7DB11EF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07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8B9D1D9-70C3-65D7-99B3-90B1E9F6C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F652A8-9A39-570C-D4AD-D368B43CA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3336E0-A45F-147A-245F-08A3ADA7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929C74-266E-CD6E-F070-2447423D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C0C241-6301-0E34-2B0D-FF2366AE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86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55422-EA98-CF04-BF19-38BC59FA2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23EDB1-F084-EF62-7D2D-E89F6656D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FC40C5-6C9C-E31F-DBD3-43723637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651A95-94AC-8261-A72E-ABCE722A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80689A-26CF-27C6-373D-CC2BEBC8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84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9A635-85FF-17A0-945B-43D97699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2EBAF7-8D09-6D97-CF38-2867D605A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25D574-14B1-EE64-97E0-24A38147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E8F5D7-16AF-661F-7815-D444E3D7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E37DDD-F885-14E9-5B09-A95FD226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45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B6127-CD4B-5D45-9F4F-D62CA271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270AF3-3B0F-0D40-E8CC-D5D2EFDDD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EAADEE-CD59-CDE4-48FB-6648F0CF5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733F21-608B-C196-67A8-07F0EA99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039941-9A24-B720-A830-2482F174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E16F47-4921-BD8A-78E9-2BE857C3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01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B2DE5-3B0F-7D65-4291-0C539F76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D6961C-D7DE-F455-1830-016D913D2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72A477-2171-C6B0-CB89-488F58A22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5BB0E5-D70A-4049-6101-A43E57391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4AF9FCF-11DA-CB3C-15F8-E68909473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B31F8F-185D-36C2-778B-B26AEE4E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40B26A-5BB6-8AB0-0A32-E86CC478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07A735-3F82-BA83-F4FB-1C6A95A3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63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23A0D5-DCD7-0F54-2994-826AF0C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9BAE44-D881-4A43-8EF7-E05B8A6BB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53CD02-AFB5-046D-0A93-42E3764E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75B399-1EEE-46C7-A457-39DC012E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57D8AC-8CCB-9215-8BAB-E65CC2D9C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31F979C-7B9F-774F-106B-2625C3C2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D28530-3645-F455-61DC-0439EFC0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83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FB9EF-A25C-DCE9-D155-79BACFAA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C48A5D-0220-197B-40D1-E0264E862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126E73-6D29-5409-63AC-E5DBF1023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9CA659-0A79-34F0-AFBC-3FAC4608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A9ECD3-DACD-5A01-FA06-20381217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98A493-A6D0-3E09-9630-D5784C3E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39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14349-561C-0D4A-2915-9BB56C50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59F6964-D7DB-AA62-2B53-1B375C5AC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A45911-939C-01CF-6031-DECF29CFE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12FCCE-156B-9259-8E36-8DD2DA90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E716B6-C040-E83D-0A63-1DE511A7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66DB9A-4F2C-71C1-BFBD-29B45936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99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9B696F-00C2-C0A7-24C4-663C55F98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7D3B3F-88D2-AD81-E864-4EA20E857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4CC667-8A5E-28D9-5016-4356BE954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216127-04FB-90B1-220E-B0C88241E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E2C0C5-7972-FA67-D10F-1F6295692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5E905-BA2C-40F9-8F99-E7FD5CC23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5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4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407B9-BA79-21B4-0AF4-B2C3A5A02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1535" y="640081"/>
            <a:ext cx="6610383" cy="3497021"/>
          </a:xfrm>
          <a:noFill/>
        </p:spPr>
        <p:txBody>
          <a:bodyPr>
            <a:normAutofit/>
          </a:bodyPr>
          <a:lstStyle/>
          <a:p>
            <a:pPr algn="l"/>
            <a:r>
              <a:rPr lang="de-DE" dirty="0"/>
              <a:t>Repetitorium</a:t>
            </a:r>
            <a:br>
              <a:rPr lang="de-DE" dirty="0"/>
            </a:br>
            <a:r>
              <a:rPr lang="de-DE" dirty="0"/>
              <a:t>Verwaltungsrecht AT</a:t>
            </a:r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351E05-054C-8B34-3E41-F6A41B04D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759" y="4393579"/>
            <a:ext cx="6602159" cy="1824341"/>
          </a:xfrm>
          <a:noFill/>
        </p:spPr>
        <p:txBody>
          <a:bodyPr>
            <a:normAutofit/>
          </a:bodyPr>
          <a:lstStyle/>
          <a:p>
            <a:pPr algn="l"/>
            <a:r>
              <a:rPr lang="de-DE" dirty="0"/>
              <a:t>Dipl.-Jur. Jonas Lohstroh, B.A.</a:t>
            </a:r>
            <a:endParaRPr lang="de-D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7744A9-B1DD-4F76-B3B2-02A51E6DF4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ounded Rectangle 28">
            <a:extLst>
              <a:ext uri="{FF2B5EF4-FFF2-40B4-BE49-F238E27FC236}">
                <a16:creationId xmlns:a16="http://schemas.microsoft.com/office/drawing/2014/main" id="{09F52C97-D8A0-4C58-9D04-B8733EE38B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036" y="644333"/>
            <a:ext cx="3343935" cy="55693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 descr="Eule mit einfarbiger Füllung">
            <a:extLst>
              <a:ext uri="{FF2B5EF4-FFF2-40B4-BE49-F238E27FC236}">
                <a16:creationId xmlns:a16="http://schemas.microsoft.com/office/drawing/2014/main" id="{8C694F19-6D5B-5B83-086B-547AFFD2C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9243" y="1920240"/>
            <a:ext cx="3017520" cy="301752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137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Antrag nach § 80 V VwGO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838200" y="1899860"/>
            <a:ext cx="7138493" cy="4308872"/>
          </a:xfrm>
          <a:prstGeom prst="rect">
            <a:avLst/>
          </a:prstGeom>
          <a:solidFill>
            <a:srgbClr val="B3BDCE"/>
          </a:solidFill>
        </p:spPr>
        <p:txBody>
          <a:bodyPr wrap="non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de-DE" sz="2400" b="1" dirty="0"/>
              <a:t>A) Zulässigkeit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I. Eröffnung des Verwaltungsrechtsweges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II. Statthafte </a:t>
            </a:r>
            <a:r>
              <a:rPr lang="de-DE" sz="2400" b="1" dirty="0">
                <a:solidFill>
                  <a:srgbClr val="50A6D3"/>
                </a:solidFill>
              </a:rPr>
              <a:t>Antrags</a:t>
            </a:r>
            <a:r>
              <a:rPr lang="de-DE" sz="2400" dirty="0"/>
              <a:t>art, §§ 88, 122 VwGO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III. </a:t>
            </a:r>
            <a:r>
              <a:rPr lang="de-DE" sz="2400" b="1" dirty="0">
                <a:solidFill>
                  <a:srgbClr val="50A6D3"/>
                </a:solidFill>
              </a:rPr>
              <a:t>Antrags</a:t>
            </a:r>
            <a:r>
              <a:rPr lang="de-DE" sz="2400" dirty="0"/>
              <a:t>befugnis, § 42 II VwGO analog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IV. </a:t>
            </a:r>
            <a:r>
              <a:rPr lang="de-DE" sz="2400" b="1" dirty="0">
                <a:solidFill>
                  <a:srgbClr val="50A6D3"/>
                </a:solidFill>
              </a:rPr>
              <a:t>Antrags</a:t>
            </a:r>
            <a:r>
              <a:rPr lang="de-DE" sz="2400" dirty="0"/>
              <a:t>gegner, § 78 VwGO analog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V. Beteiligten- und Prozessfähigkeit, §§ 61, 62 VwGO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VI. Rechtsschutzbedürfnis</a:t>
            </a:r>
          </a:p>
          <a:p>
            <a:pPr lvl="2">
              <a:buClr>
                <a:schemeClr val="tx1"/>
              </a:buClr>
            </a:pPr>
            <a:r>
              <a:rPr lang="de-DE" sz="2000" dirty="0"/>
              <a:t>1. Vorherige Erhebung der AFK -&gt; (-), § 80 V 2 VwGO</a:t>
            </a:r>
          </a:p>
          <a:p>
            <a:pPr lvl="2">
              <a:buClr>
                <a:schemeClr val="tx1"/>
              </a:buClr>
            </a:pPr>
            <a:r>
              <a:rPr lang="de-DE" sz="2000" dirty="0"/>
              <a:t>2. Vorheriger Antrag bei der Behörde gem. § 80 IV VwGO</a:t>
            </a:r>
          </a:p>
          <a:p>
            <a:pPr lvl="2">
              <a:buClr>
                <a:schemeClr val="tx1"/>
              </a:buClr>
            </a:pPr>
            <a:r>
              <a:rPr lang="de-DE" sz="2000" dirty="0"/>
              <a:t>3. Vorheriger Widerspruch</a:t>
            </a:r>
          </a:p>
          <a:p>
            <a:pPr lvl="2">
              <a:buClr>
                <a:schemeClr val="tx1"/>
              </a:buClr>
            </a:pPr>
            <a:r>
              <a:rPr lang="de-DE" sz="2000" dirty="0"/>
              <a:t>4. Keine offensichtliche Unzulässigkeit der Hauptsache</a:t>
            </a:r>
          </a:p>
          <a:p>
            <a:pPr>
              <a:buClr>
                <a:schemeClr val="tx1"/>
              </a:buClr>
            </a:pPr>
            <a:r>
              <a:rPr lang="de-DE" sz="2400" b="1" dirty="0"/>
              <a:t>B) Begründetheit</a:t>
            </a:r>
          </a:p>
        </p:txBody>
      </p:sp>
      <p:pic>
        <p:nvPicPr>
          <p:cNvPr id="7" name="Grafik 6" descr="Polizist mit einfarbiger Füllung">
            <a:extLst>
              <a:ext uri="{FF2B5EF4-FFF2-40B4-BE49-F238E27FC236}">
                <a16:creationId xmlns:a16="http://schemas.microsoft.com/office/drawing/2014/main" id="{103131D4-5703-55FB-6DA3-DEFEA854F25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337040" y="1473841"/>
            <a:ext cx="1029830" cy="101266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88DA05F-C5DD-6167-A923-3C2DC1F3B5E3}"/>
              </a:ext>
            </a:extLst>
          </p:cNvPr>
          <p:cNvSpPr txBox="1"/>
          <p:nvPr/>
        </p:nvSpPr>
        <p:spPr>
          <a:xfrm>
            <a:off x="8077200" y="2565095"/>
            <a:ext cx="3924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Abgrenzung zu § 123 VwGO misslingt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Rechtsschutzbedürfnis unzureichend geprüft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Von Klage statt Antrag gesprochen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Abgrenzung zwischen den verschiedenen Anträgen bei § 80 V VwGO nicht gelungen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9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Begründetheit der Anträge nach § 80 V VwGO</a:t>
            </a: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074758"/>
              </p:ext>
            </p:extLst>
          </p:nvPr>
        </p:nvGraphicFramePr>
        <p:xfrm>
          <a:off x="828502" y="1837179"/>
          <a:ext cx="105156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3964025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17458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Begründetheit § 80 V 1</a:t>
                      </a:r>
                      <a:r>
                        <a:rPr lang="de-DE" baseline="0" dirty="0"/>
                        <a:t> HS 1, II Nr. 1-3a VwGO</a:t>
                      </a:r>
                      <a:endParaRPr lang="de-DE" dirty="0"/>
                    </a:p>
                  </a:txBody>
                  <a:tcPr>
                    <a:solidFill>
                      <a:srgbClr val="005F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Begründetheit</a:t>
                      </a:r>
                      <a:r>
                        <a:rPr lang="de-DE" baseline="0" dirty="0"/>
                        <a:t> § 80 V 1 HS 2, II Nr. 4 VwGO</a:t>
                      </a:r>
                      <a:endParaRPr lang="de-DE" dirty="0"/>
                    </a:p>
                  </a:txBody>
                  <a:tcPr>
                    <a:solidFill>
                      <a:srgbClr val="005F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025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B) Begründetheit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i="0" dirty="0"/>
                        <a:t>Aussetzungsinteresse des AS muss öffentliches Vollzugsinteresse überwiegen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i="0" dirty="0"/>
                        <a:t>Grundsatz: An Vollziehung rechtswidriger Verwaltungsakte besteht kein Interesse, sodass es auf die Überprüfung der Erfolgsaussichten in der HS ankommt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B) Begründetheit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i="0" dirty="0"/>
                        <a:t>Aussetzungsinteresse des AS muss öffentliches Vollzugsinteresse überwiegen und/oder Anordnung zur sofortigen Vollziehung muss formell rechtswidrig sein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i="0" dirty="0"/>
                        <a:t>Grundsatz: An Vollziehung rechtswidriger Verwaltungsakte besteht kein Interesse, sodass es auf die Überprüfung der Erfolgsaussichten in der HS ankommt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75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I. Erfolgsaussichten in  der Hauptsache</a:t>
                      </a:r>
                    </a:p>
                    <a:p>
                      <a:pPr lvl="1"/>
                      <a:r>
                        <a:rPr lang="de-DE" sz="1600" dirty="0"/>
                        <a:t>1. RMK des VA</a:t>
                      </a:r>
                    </a:p>
                    <a:p>
                      <a:pPr lvl="1"/>
                      <a:r>
                        <a:rPr lang="de-DE" sz="1600" dirty="0"/>
                        <a:t>2. Rechtsverletzung</a:t>
                      </a:r>
                    </a:p>
                    <a:p>
                      <a:r>
                        <a:rPr lang="de-DE" sz="1800" dirty="0"/>
                        <a:t>II. Interessenabwägung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I. Formelle RMK der </a:t>
                      </a:r>
                      <a:r>
                        <a:rPr lang="de-DE" dirty="0" err="1"/>
                        <a:t>AnO</a:t>
                      </a:r>
                      <a:r>
                        <a:rPr lang="de-DE" dirty="0"/>
                        <a:t> zur sofortigen Vollziehung</a:t>
                      </a:r>
                    </a:p>
                    <a:p>
                      <a:pPr lvl="1"/>
                      <a:r>
                        <a:rPr lang="de-DE" sz="1600" dirty="0"/>
                        <a:t>1. Zuständigkeit, § 80 IV 1</a:t>
                      </a:r>
                      <a:r>
                        <a:rPr lang="de-DE" sz="1600" baseline="0" dirty="0"/>
                        <a:t> VwGO</a:t>
                      </a:r>
                    </a:p>
                    <a:p>
                      <a:pPr lvl="1"/>
                      <a:r>
                        <a:rPr lang="de-DE" sz="1600" baseline="0" dirty="0"/>
                        <a:t>2. Verfahren (Anhörung </a:t>
                      </a:r>
                      <a:r>
                        <a:rPr lang="de-DE" sz="1600" baseline="0" dirty="0" err="1"/>
                        <a:t>str.</a:t>
                      </a:r>
                      <a:r>
                        <a:rPr lang="de-DE" sz="1600" baseline="0" dirty="0"/>
                        <a:t>)</a:t>
                      </a:r>
                    </a:p>
                    <a:p>
                      <a:pPr lvl="1"/>
                      <a:r>
                        <a:rPr lang="de-DE" sz="1600" baseline="0" dirty="0"/>
                        <a:t>3. Form, § 80 III VwGO</a:t>
                      </a:r>
                    </a:p>
                    <a:p>
                      <a:r>
                        <a:rPr lang="de-DE" baseline="0" dirty="0"/>
                        <a:t>II. Erfolgsaussichten der HS</a:t>
                      </a:r>
                    </a:p>
                    <a:p>
                      <a:pPr lvl="1"/>
                      <a:r>
                        <a:rPr lang="de-DE" sz="1600" baseline="0" dirty="0"/>
                        <a:t>1. RMK des VA</a:t>
                      </a:r>
                    </a:p>
                    <a:p>
                      <a:pPr lvl="1"/>
                      <a:r>
                        <a:rPr lang="de-DE" sz="1600" baseline="0" dirty="0"/>
                        <a:t>2. Rechtsverletzung</a:t>
                      </a:r>
                    </a:p>
                    <a:p>
                      <a:r>
                        <a:rPr lang="de-DE" baseline="0" dirty="0"/>
                        <a:t>III. Interessenabwägung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824252"/>
                  </a:ext>
                </a:extLst>
              </a:tr>
            </a:tbl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61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Antrag nach § 123 VwGO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838200" y="1828740"/>
            <a:ext cx="7138493" cy="4524315"/>
          </a:xfrm>
          <a:prstGeom prst="rect">
            <a:avLst/>
          </a:prstGeom>
          <a:solidFill>
            <a:srgbClr val="B3BDCE"/>
          </a:solidFill>
        </p:spPr>
        <p:txBody>
          <a:bodyPr wrap="non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de-DE" sz="2400" b="1" dirty="0"/>
              <a:t>A) Zulässigkeit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I. Eröffnung des Verwaltungsrechtsweges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II. Statthafte </a:t>
            </a:r>
            <a:r>
              <a:rPr lang="de-DE" sz="2400" b="1" dirty="0">
                <a:solidFill>
                  <a:srgbClr val="50A6D3"/>
                </a:solidFill>
              </a:rPr>
              <a:t>Antrags</a:t>
            </a:r>
            <a:r>
              <a:rPr lang="de-DE" sz="2400" dirty="0"/>
              <a:t>art, §§ 88, 122 VwGO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III. </a:t>
            </a:r>
            <a:r>
              <a:rPr lang="de-DE" sz="2400" b="1" dirty="0">
                <a:solidFill>
                  <a:srgbClr val="50A6D3"/>
                </a:solidFill>
              </a:rPr>
              <a:t>Antrags</a:t>
            </a:r>
            <a:r>
              <a:rPr lang="de-DE" sz="2400" dirty="0"/>
              <a:t>befugnis, § 42 II VwGO analog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IV. </a:t>
            </a:r>
            <a:r>
              <a:rPr lang="de-DE" sz="2400" b="1" dirty="0">
                <a:solidFill>
                  <a:srgbClr val="50A6D3"/>
                </a:solidFill>
              </a:rPr>
              <a:t>Antrags</a:t>
            </a:r>
            <a:r>
              <a:rPr lang="de-DE" sz="2400" dirty="0"/>
              <a:t>gegner (Klageart Hauptsache beachten)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V. Beteiligten- und Prozessfähigkeit, §§ 61, 62 VwGO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VI. Rechtsschutzbedürfnis</a:t>
            </a:r>
          </a:p>
          <a:p>
            <a:pPr>
              <a:buClr>
                <a:schemeClr val="tx1"/>
              </a:buClr>
            </a:pPr>
            <a:r>
              <a:rPr lang="de-DE" sz="2400" b="1" dirty="0"/>
              <a:t>B) Begründetheit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I. Anordnungsanspruch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II. Anordnungsgrund</a:t>
            </a:r>
          </a:p>
          <a:p>
            <a:pPr lvl="1">
              <a:buClr>
                <a:schemeClr val="tx1"/>
              </a:buClr>
            </a:pPr>
            <a:r>
              <a:rPr lang="de-DE" sz="2400" dirty="0"/>
              <a:t>III. Keine Vorwegnahme der HS</a:t>
            </a:r>
          </a:p>
          <a:p>
            <a:pPr>
              <a:buClr>
                <a:schemeClr val="tx1"/>
              </a:buClr>
            </a:pPr>
            <a:r>
              <a:rPr lang="de-DE" sz="2400" b="1" dirty="0"/>
              <a:t>C) Ergebnis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D6B268F-3FC1-4518-469F-85BF9A07EF61}"/>
              </a:ext>
            </a:extLst>
          </p:cNvPr>
          <p:cNvSpPr txBox="1"/>
          <p:nvPr/>
        </p:nvSpPr>
        <p:spPr>
          <a:xfrm>
            <a:off x="8077200" y="2565095"/>
            <a:ext cx="39243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Abgrenzung zu §§ 80, 80a VwGO misslingt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Von Klage statt Antrag gesprochen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Abgrenzung zwischen Sicherungs- und Regelungsanordnung misslingt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Nicht zwischen Anordnungsanspruch und Anordnungsgrund unterschieden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" name="Grafik 6" descr="Polizistin mit einfarbiger Füllung">
            <a:extLst>
              <a:ext uri="{FF2B5EF4-FFF2-40B4-BE49-F238E27FC236}">
                <a16:creationId xmlns:a16="http://schemas.microsoft.com/office/drawing/2014/main" id="{4696BAF4-F116-1D33-E1DD-C65A58B027B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525000" y="150492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7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Begründetheit der Anfechtungsklage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838200" y="1737300"/>
            <a:ext cx="5778890" cy="4585871"/>
          </a:xfrm>
          <a:prstGeom prst="rect">
            <a:avLst/>
          </a:prstGeom>
          <a:solidFill>
            <a:srgbClr val="B3BDCE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de-DE" b="1" dirty="0"/>
              <a:t>I. RMK des VA</a:t>
            </a:r>
          </a:p>
          <a:p>
            <a:pPr marL="457200" lvl="1" indent="0">
              <a:buNone/>
            </a:pPr>
            <a:r>
              <a:rPr lang="de-DE" b="1" dirty="0"/>
              <a:t>1. Rechtsgrundlage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    </a:t>
            </a:r>
            <a:r>
              <a:rPr lang="de-DE" sz="2000" dirty="0"/>
              <a:t>P: Wie weit reicht der Vorbehalt des Gesetzes?</a:t>
            </a:r>
          </a:p>
          <a:p>
            <a:pPr marL="457200" lvl="1" indent="0">
              <a:buNone/>
            </a:pPr>
            <a:r>
              <a:rPr lang="de-DE" b="1" dirty="0"/>
              <a:t>2. Formelle RMK</a:t>
            </a:r>
          </a:p>
          <a:p>
            <a:pPr marL="457200" lvl="1" indent="0">
              <a:buNone/>
            </a:pPr>
            <a:r>
              <a:rPr lang="de-DE" dirty="0"/>
              <a:t>     </a:t>
            </a:r>
            <a:r>
              <a:rPr lang="de-DE" sz="2000" dirty="0"/>
              <a:t>P: Umgang mit Fehlern, vgl. §§ 45, 46 VwVfG</a:t>
            </a:r>
          </a:p>
          <a:p>
            <a:pPr marL="914400" lvl="2" indent="0">
              <a:buNone/>
            </a:pPr>
            <a:r>
              <a:rPr lang="de-DE" b="1" dirty="0"/>
              <a:t>a) Zuständigkeit</a:t>
            </a:r>
          </a:p>
          <a:p>
            <a:pPr marL="914400" lvl="2" indent="0">
              <a:buNone/>
            </a:pPr>
            <a:r>
              <a:rPr lang="de-DE" b="1" dirty="0"/>
              <a:t>b) Verfahren</a:t>
            </a:r>
          </a:p>
          <a:p>
            <a:pPr marL="1371600" lvl="3" indent="0">
              <a:buNone/>
            </a:pPr>
            <a:r>
              <a:rPr lang="de-DE" dirty="0"/>
              <a:t>P: Anhörung, § 28 VwVfG</a:t>
            </a:r>
          </a:p>
          <a:p>
            <a:pPr marL="914400" lvl="2" indent="0">
              <a:buNone/>
            </a:pPr>
            <a:r>
              <a:rPr lang="de-DE" b="1" dirty="0"/>
              <a:t>c) Form</a:t>
            </a:r>
          </a:p>
          <a:p>
            <a:pPr marL="1371600" lvl="3" indent="0">
              <a:buNone/>
            </a:pPr>
            <a:r>
              <a:rPr lang="de-DE" dirty="0"/>
              <a:t>P: Begründung, § 39 VwVfG</a:t>
            </a:r>
          </a:p>
          <a:p>
            <a:pPr marL="457200" lvl="1" indent="0">
              <a:buNone/>
            </a:pPr>
            <a:r>
              <a:rPr lang="de-DE" b="1" dirty="0"/>
              <a:t>3. Materielle RMK</a:t>
            </a:r>
          </a:p>
          <a:p>
            <a:pPr marL="914400" lvl="2" indent="0">
              <a:buNone/>
            </a:pPr>
            <a:r>
              <a:rPr lang="de-DE" b="1" dirty="0"/>
              <a:t>a) Tatbestandsvoraussetzungen</a:t>
            </a:r>
          </a:p>
          <a:p>
            <a:pPr marL="1371600" lvl="3" indent="0">
              <a:buNone/>
            </a:pPr>
            <a:r>
              <a:rPr lang="de-DE" dirty="0"/>
              <a:t>P: Unbestimmte Rechtsbegriffe</a:t>
            </a:r>
          </a:p>
          <a:p>
            <a:pPr marL="914400" lvl="2" indent="0">
              <a:buNone/>
            </a:pPr>
            <a:r>
              <a:rPr lang="de-DE" b="1" dirty="0"/>
              <a:t>b) Rechtsfolge</a:t>
            </a:r>
          </a:p>
          <a:p>
            <a:pPr marL="1371600" lvl="3" indent="0">
              <a:buNone/>
            </a:pPr>
            <a:r>
              <a:rPr lang="de-DE" dirty="0"/>
              <a:t>P: Ermessen</a:t>
            </a:r>
          </a:p>
          <a:p>
            <a:pPr marL="0" indent="0">
              <a:buNone/>
            </a:pPr>
            <a:r>
              <a:rPr lang="de-DE" b="1" dirty="0"/>
              <a:t>II. Rechtsverletzung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C94C912-9521-4503-5AD7-6B6CB87A5BD0}"/>
              </a:ext>
            </a:extLst>
          </p:cNvPr>
          <p:cNvSpPr txBox="1"/>
          <p:nvPr/>
        </p:nvSpPr>
        <p:spPr>
          <a:xfrm>
            <a:off x="7853679" y="1737300"/>
            <a:ext cx="3708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Die Anfechtungsklage ist begründet, soweit der Verwaltungsakt rechtswidrig ist und der Kläger dadurch in seinen Rechten verletzt ist.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50385E-FAC0-C169-53DE-2767E9B996E6}"/>
              </a:ext>
            </a:extLst>
          </p:cNvPr>
          <p:cNvSpPr txBox="1"/>
          <p:nvPr/>
        </p:nvSpPr>
        <p:spPr>
          <a:xfrm>
            <a:off x="7853678" y="3430070"/>
            <a:ext cx="37084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6"/>
                </a:solidFill>
              </a:rPr>
              <a:t>Die Anfechtungsklage ist gem. § 113 I 1 VwGO begründet, soweit die Abrissverfügung rechtswidrig ist und A dadurch in ihren Rechten verletzt ist.</a:t>
            </a:r>
          </a:p>
        </p:txBody>
      </p:sp>
      <p:pic>
        <p:nvPicPr>
          <p:cNvPr id="9" name="Grafik 8" descr="Polizistin mit einfarbiger Füllung">
            <a:extLst>
              <a:ext uri="{FF2B5EF4-FFF2-40B4-BE49-F238E27FC236}">
                <a16:creationId xmlns:a16="http://schemas.microsoft.com/office/drawing/2014/main" id="{9798414E-A217-B4F0-24A0-AE9B3AC16FE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747704" y="2018764"/>
            <a:ext cx="914400" cy="9144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4C30668E-F92E-E364-C070-3D76C1572B79}"/>
              </a:ext>
            </a:extLst>
          </p:cNvPr>
          <p:cNvSpPr txBox="1"/>
          <p:nvPr/>
        </p:nvSpPr>
        <p:spPr>
          <a:xfrm>
            <a:off x="7853678" y="4940577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-&gt; Norm nennen</a:t>
            </a:r>
          </a:p>
          <a:p>
            <a:r>
              <a:rPr lang="de-DE" dirty="0"/>
              <a:t>-&gt; Genau sein</a:t>
            </a:r>
          </a:p>
        </p:txBody>
      </p:sp>
      <p:pic>
        <p:nvPicPr>
          <p:cNvPr id="13" name="Grafik 12" descr="Schild Häkchen mit einfarbiger Füllung">
            <a:extLst>
              <a:ext uri="{FF2B5EF4-FFF2-40B4-BE49-F238E27FC236}">
                <a16:creationId xmlns:a16="http://schemas.microsoft.com/office/drawing/2014/main" id="{08E259FC-93D0-AB75-E11B-BC68CBD4BBB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778184" y="35730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7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Begründetheit der Verpflichtungsklage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838200" y="1737300"/>
            <a:ext cx="5748410" cy="2862322"/>
          </a:xfrm>
          <a:prstGeom prst="rect">
            <a:avLst/>
          </a:prstGeom>
          <a:solidFill>
            <a:srgbClr val="B3BDCE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b="1" dirty="0"/>
              <a:t>Anspruchsaufbau</a:t>
            </a:r>
          </a:p>
          <a:p>
            <a:pPr marL="0" indent="0">
              <a:buNone/>
            </a:pPr>
            <a:r>
              <a:rPr lang="de-DE" b="1" dirty="0"/>
              <a:t>I. Anspruchsgrundlage</a:t>
            </a:r>
          </a:p>
          <a:p>
            <a:pPr marL="0" indent="0">
              <a:buNone/>
            </a:pPr>
            <a:r>
              <a:rPr lang="de-DE" b="1" dirty="0"/>
              <a:t>II. Formelle Voraussetzungen</a:t>
            </a:r>
          </a:p>
          <a:p>
            <a:pPr marL="0" indent="0">
              <a:buNone/>
            </a:pPr>
            <a:r>
              <a:rPr lang="de-DE" b="1" dirty="0"/>
              <a:t>III. Materielle Voraussetzungen</a:t>
            </a:r>
          </a:p>
          <a:p>
            <a:pPr marL="0" indent="0">
              <a:buNone/>
            </a:pPr>
            <a:r>
              <a:rPr lang="de-DE" b="1" dirty="0"/>
              <a:t>IV. Spruchreife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Rechtswidrigkeitsaufbau</a:t>
            </a:r>
          </a:p>
          <a:p>
            <a:pPr marL="0" indent="0">
              <a:buNone/>
            </a:pPr>
            <a:r>
              <a:rPr lang="de-DE" b="1" dirty="0"/>
              <a:t>I. RMK der Ablehnung oder Unterlassung</a:t>
            </a:r>
          </a:p>
          <a:p>
            <a:pPr marL="0" indent="0">
              <a:buNone/>
            </a:pPr>
            <a:r>
              <a:rPr lang="de-DE" b="1" dirty="0"/>
              <a:t>II. Rechtsverletzung</a:t>
            </a:r>
          </a:p>
          <a:p>
            <a:pPr marL="0" indent="0">
              <a:buNone/>
            </a:pPr>
            <a:r>
              <a:rPr lang="de-DE" b="1" dirty="0"/>
              <a:t>III. Spruchreife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C94C912-9521-4503-5AD7-6B6CB87A5BD0}"/>
              </a:ext>
            </a:extLst>
          </p:cNvPr>
          <p:cNvSpPr txBox="1"/>
          <p:nvPr/>
        </p:nvSpPr>
        <p:spPr>
          <a:xfrm>
            <a:off x="6888481" y="3168461"/>
            <a:ext cx="4693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Unterschiede bei der Spruchreife nicht beachtet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Aufbau misslingt</a:t>
            </a:r>
          </a:p>
        </p:txBody>
      </p:sp>
      <p:pic>
        <p:nvPicPr>
          <p:cNvPr id="9" name="Grafik 8" descr="Polizistin mit einfarbiger Füllung">
            <a:extLst>
              <a:ext uri="{FF2B5EF4-FFF2-40B4-BE49-F238E27FC236}">
                <a16:creationId xmlns:a16="http://schemas.microsoft.com/office/drawing/2014/main" id="{9798414E-A217-B4F0-24A0-AE9B3AC16F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933152" y="1690688"/>
            <a:ext cx="1354896" cy="135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6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664FD-5487-7A16-219F-784BEBD4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„Spielraum“ der Behörde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093F8E3-7DBF-7C2C-0659-BE3DB278E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708009"/>
              </p:ext>
            </p:extLst>
          </p:nvPr>
        </p:nvGraphicFramePr>
        <p:xfrm>
          <a:off x="838200" y="1825625"/>
          <a:ext cx="105156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3352131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1107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Unbestimmte Rechtsbegriffe</a:t>
                      </a:r>
                    </a:p>
                  </a:txBody>
                  <a:tcPr>
                    <a:solidFill>
                      <a:srgbClr val="005F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Ermessen</a:t>
                      </a:r>
                    </a:p>
                  </a:txBody>
                  <a:tcPr>
                    <a:solidFill>
                      <a:srgbClr val="005F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86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Tatbestandsseite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Rechtsfolgenseite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89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err="1"/>
                        <a:t>Grds</a:t>
                      </a:r>
                      <a:r>
                        <a:rPr lang="de-DE" dirty="0"/>
                        <a:t>. kein Spielraum (Beurteilungsspielraum) = volle gerichtliche Überprüfung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Ausnahme: PPPB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Gewisser Spielraum besteht = eingeschränkte gerichtliche Überprüfung, vgl. §§ 40 VwVfG, 114 VwGO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616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Wenn Spielraum: Überprüfung auf „Beurteilungsfehler“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Überprüfung auf Ermessensfehler: Ermessensnichtgebrauch, Ermessensüberschreitung (insbes. VHM!), Ermessensfehlgebrauch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51758"/>
                  </a:ext>
                </a:extLst>
              </a:tr>
            </a:tbl>
          </a:graphicData>
        </a:graphic>
      </p:graphicFrame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26D532-01C1-DFB6-0A20-69EA47F4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37DFD6-F8BA-B621-8B8D-4CAF44E2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E82E56-F2CF-C844-BF4A-63390FEF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15</a:t>
            </a:fld>
            <a:endParaRPr lang="de-DE"/>
          </a:p>
        </p:txBody>
      </p:sp>
      <p:pic>
        <p:nvPicPr>
          <p:cNvPr id="7" name="Grafik 6" descr="Polizist mit einfarbiger Füllung">
            <a:extLst>
              <a:ext uri="{FF2B5EF4-FFF2-40B4-BE49-F238E27FC236}">
                <a16:creationId xmlns:a16="http://schemas.microsoft.com/office/drawing/2014/main" id="{6BF25CBB-A745-6495-275C-A308F30D5EB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24280" y="5063807"/>
            <a:ext cx="914400" cy="8991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0BE2AA6-D2B5-39C4-0DCA-EC034E2FC349}"/>
              </a:ext>
            </a:extLst>
          </p:cNvPr>
          <p:cNvSpPr txBox="1"/>
          <p:nvPr/>
        </p:nvSpPr>
        <p:spPr>
          <a:xfrm>
            <a:off x="2138680" y="5190222"/>
            <a:ext cx="9502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Es wird direkt auf Ermessensfehler „gesprungen“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Grundsätze zur Überprüfung unbestimmter Rechtsbegriffe sind unbekannt</a:t>
            </a:r>
          </a:p>
        </p:txBody>
      </p:sp>
    </p:spTree>
    <p:extLst>
      <p:ext uri="{BB962C8B-B14F-4D97-AF65-F5344CB8AC3E}">
        <p14:creationId xmlns:p14="http://schemas.microsoft.com/office/powerpoint/2010/main" val="259987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Aufhebung von Verwaltungsakten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9A9B9E03-ED05-0274-4C4F-D047B88C70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9571098"/>
              </p:ext>
            </p:extLst>
          </p:nvPr>
        </p:nvGraphicFramePr>
        <p:xfrm>
          <a:off x="838201" y="1463040"/>
          <a:ext cx="9876904" cy="471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640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D06416E-FD4D-4997-9E6B-60EE78F3F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662A16C-ED11-4F7D-B138-5106A32EA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3585896-857A-4FA8-8AC8-3656289CE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2EBC6F9-49C7-4BA8-AC6D-FA725B97D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AC9AABE-5F15-4B2E-8B58-A08BA8032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8DC58A8-BDF7-43D6-8EA9-1E4F86B4D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89F3706-CC74-4178-A1DA-6768500AE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BF988DD-8E75-4266-8268-61E8903E6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C7B4EC6-75E1-4EC3-B124-5994E8E19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38DE6E2-0C41-4F10-A15A-3ABB70B1F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51218FE-3BA5-4710-BE3D-F4917D39C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DCCF39E-2D4F-4682-9747-969B08375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C30841-F4EC-4EEA-8CBC-82D4398FA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D7E670D-79AA-4D5E-BF48-BB1A143E8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C7B2E22-CB71-4E6B-962F-EA54C6834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3D38663-7463-4766-8354-1CF41EDA9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F6C9F98-76E5-498C-A77F-B1708AE21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8B4634E-3441-4E9E-9C8F-39C4CBAA7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7475BD1-77E5-499F-B1F2-C558F9ADF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E75B07-E743-4F00-AC0D-293E42ACD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88A87AC-6E35-459F-9891-80B1CE2D1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338B8-06E9-1B99-DD45-A5070FD7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Nebenbestimmungen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15D279-F293-A7A1-638F-4B11F40E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Vgl. § 36 VwVfG: VA kann erlassen werden mit/verbunden werden mit: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0CE2A6-2C03-06E9-320B-29B289CF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895404-EF16-9606-05D5-6BD7A5B0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58ACEB-953F-37E2-18FC-281237FB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17</a:t>
            </a:fld>
            <a:endParaRPr lang="de-DE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6A4C8F2E-D822-FE4E-1FB3-F5D6CA3925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9626920"/>
              </p:ext>
            </p:extLst>
          </p:nvPr>
        </p:nvGraphicFramePr>
        <p:xfrm>
          <a:off x="838199" y="2686508"/>
          <a:ext cx="4114801" cy="3373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830E08E3-4DEC-EDB4-8A39-560541406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37199"/>
              </p:ext>
            </p:extLst>
          </p:nvPr>
        </p:nvGraphicFramePr>
        <p:xfrm>
          <a:off x="5747757" y="2841951"/>
          <a:ext cx="4811286" cy="3062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5643">
                  <a:extLst>
                    <a:ext uri="{9D8B030D-6E8A-4147-A177-3AD203B41FA5}">
                      <a16:colId xmlns:a16="http://schemas.microsoft.com/office/drawing/2014/main" val="2282530478"/>
                    </a:ext>
                  </a:extLst>
                </a:gridCol>
                <a:gridCol w="2405643">
                  <a:extLst>
                    <a:ext uri="{9D8B030D-6E8A-4147-A177-3AD203B41FA5}">
                      <a16:colId xmlns:a16="http://schemas.microsoft.com/office/drawing/2014/main" val="4229674653"/>
                    </a:ext>
                  </a:extLst>
                </a:gridCol>
              </a:tblGrid>
              <a:tr h="355017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Bedingung</a:t>
                      </a:r>
                    </a:p>
                  </a:txBody>
                  <a:tcPr>
                    <a:solidFill>
                      <a:srgbClr val="50A6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Auflage</a:t>
                      </a:r>
                    </a:p>
                  </a:txBody>
                  <a:tcPr>
                    <a:solidFill>
                      <a:srgbClr val="50A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0080"/>
                  </a:ext>
                </a:extLst>
              </a:tr>
              <a:tr h="621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Anknüpfen an zukünftiges, ungewisses Ereignis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Vorschreiben eines Tun,</a:t>
                      </a:r>
                      <a:r>
                        <a:rPr lang="de-DE" sz="1600" baseline="0" dirty="0"/>
                        <a:t> Dulden oder Unterlassen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782025"/>
                  </a:ext>
                </a:extLst>
              </a:tr>
              <a:tr h="887546">
                <a:tc>
                  <a:txBody>
                    <a:bodyPr/>
                    <a:lstStyle/>
                    <a:p>
                      <a:r>
                        <a:rPr lang="de-DE" sz="1600" dirty="0"/>
                        <a:t>Wirksamkeit des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baseline="0" dirty="0" err="1"/>
                        <a:t>HauptVA</a:t>
                      </a:r>
                      <a:r>
                        <a:rPr lang="de-DE" sz="1600" baseline="0" dirty="0"/>
                        <a:t> abhängig von der Bedingung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Wirksamkeit des </a:t>
                      </a:r>
                      <a:r>
                        <a:rPr lang="de-DE" sz="1600" dirty="0" err="1"/>
                        <a:t>HauptVA</a:t>
                      </a:r>
                      <a:r>
                        <a:rPr lang="de-DE" sz="1600" baseline="0" dirty="0"/>
                        <a:t> unabhängig von der Erfüllung der Auflage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890689"/>
                  </a:ext>
                </a:extLst>
              </a:tr>
              <a:tr h="355017">
                <a:tc>
                  <a:txBody>
                    <a:bodyPr/>
                    <a:lstStyle/>
                    <a:p>
                      <a:r>
                        <a:rPr lang="de-DE" sz="1600" dirty="0"/>
                        <a:t>Nicht selbständig vollstreckbar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Selbständig vollstreckbar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813784"/>
                  </a:ext>
                </a:extLst>
              </a:tr>
              <a:tr h="619315">
                <a:tc>
                  <a:txBody>
                    <a:bodyPr/>
                    <a:lstStyle/>
                    <a:p>
                      <a:r>
                        <a:rPr lang="de-DE" sz="1600" dirty="0"/>
                        <a:t>= Suspendiert, zwingt aber nicht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= Zwingt, suspendiert aber nicht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312233"/>
                  </a:ext>
                </a:extLst>
              </a:tr>
            </a:tbl>
          </a:graphicData>
        </a:graphic>
      </p:graphicFrame>
      <p:sp>
        <p:nvSpPr>
          <p:cNvPr id="9" name="Eingekerbter Pfeil nach rechts 9">
            <a:extLst>
              <a:ext uri="{FF2B5EF4-FFF2-40B4-BE49-F238E27FC236}">
                <a16:creationId xmlns:a16="http://schemas.microsoft.com/office/drawing/2014/main" id="{38B53D6C-BF58-D681-FEFE-E14393B1C707}"/>
              </a:ext>
            </a:extLst>
          </p:cNvPr>
          <p:cNvSpPr/>
          <p:nvPr/>
        </p:nvSpPr>
        <p:spPr>
          <a:xfrm>
            <a:off x="4884157" y="3555665"/>
            <a:ext cx="575733" cy="233627"/>
          </a:xfrm>
          <a:prstGeom prst="notchedRightArrow">
            <a:avLst/>
          </a:prstGeom>
          <a:solidFill>
            <a:srgbClr val="50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ingekerbter Pfeil nach rechts 13">
            <a:extLst>
              <a:ext uri="{FF2B5EF4-FFF2-40B4-BE49-F238E27FC236}">
                <a16:creationId xmlns:a16="http://schemas.microsoft.com/office/drawing/2014/main" id="{A3202D36-C54C-ED7B-49E5-13C7F6B37D6F}"/>
              </a:ext>
            </a:extLst>
          </p:cNvPr>
          <p:cNvSpPr/>
          <p:nvPr/>
        </p:nvSpPr>
        <p:spPr>
          <a:xfrm>
            <a:off x="4884157" y="4997114"/>
            <a:ext cx="575733" cy="233627"/>
          </a:xfrm>
          <a:prstGeom prst="notchedRightArrow">
            <a:avLst/>
          </a:prstGeom>
          <a:solidFill>
            <a:srgbClr val="50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6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D8B94F-9E3E-49C3-A835-5CEC8BD84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051CB8-0CF5-4687-B2CC-3BB028473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F5F0A3-B4DC-44F8-83E3-9A1B298486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D15CB7-B624-46CE-ACF5-F6AE9071D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31E076-59EE-4CA1-9A53-F49B8E878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88BE08-7BF3-4A14-BBCD-21D7B6895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A800F1-4F39-4297-9364-A50A36A4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87153A-CD66-4B3B-93D6-FA1F4CAA7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CCEA40-88D2-4431-A69C-6605EC0C7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CBDE77-6BA6-46D5-BA53-C9DD06792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13969C-11CB-465E-B3BF-E5E2C32B1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A89F8B-1D06-4C01-BBA3-59AE44FAD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C1951-5DC5-D427-B8EB-891B70AA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Nebenbestimmungen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BB895D-6B91-6D7A-3F68-1C9A538D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Rechtsschutz: Anfechtungs- oder Verpflichtungsklage?</a:t>
            </a:r>
          </a:p>
          <a:p>
            <a:pPr lvl="1"/>
            <a:r>
              <a:rPr lang="de-DE" dirty="0"/>
              <a:t>E.A.: Nebenbestimmung immer isoliert anfechtbar = AFK</a:t>
            </a:r>
          </a:p>
          <a:p>
            <a:pPr lvl="1"/>
            <a:r>
              <a:rPr lang="de-DE" dirty="0"/>
              <a:t>A.A.: Nebenbestimmung nie isoliert anfechtbar = VPK</a:t>
            </a:r>
          </a:p>
          <a:p>
            <a:pPr lvl="1"/>
            <a:r>
              <a:rPr lang="de-DE" dirty="0"/>
              <a:t>A.A.: Differenzierung nach Rechtsfolge = bei gebundener Entscheidung AFK, ansonsten VPK</a:t>
            </a:r>
          </a:p>
          <a:p>
            <a:pPr lvl="1"/>
            <a:r>
              <a:rPr lang="de-DE" dirty="0"/>
              <a:t>A.A.: Differenzierung nach Art der Nebenbestimmung = bei Auflage (und Auflagenvorbehalt) AFK, ansonsten VPK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1BD42A-B122-DCF4-2FB4-C9B57E98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083DC7-752C-ADB1-361A-FFC01279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966AD0-E1B2-20F7-1300-A2F7F1FB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18</a:t>
            </a:fld>
            <a:endParaRPr lang="de-DE"/>
          </a:p>
        </p:txBody>
      </p:sp>
      <p:pic>
        <p:nvPicPr>
          <p:cNvPr id="7" name="Grafik 6" descr="Polizistin mit einfarbiger Füllung">
            <a:extLst>
              <a:ext uri="{FF2B5EF4-FFF2-40B4-BE49-F238E27FC236}">
                <a16:creationId xmlns:a16="http://schemas.microsoft.com/office/drawing/2014/main" id="{A8DE92A0-7C77-F1BC-BEBC-5558581E76D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200" y="4917917"/>
            <a:ext cx="914400" cy="8991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D3063B4-655D-2D7A-1564-C0E02FFE1D54}"/>
              </a:ext>
            </a:extLst>
          </p:cNvPr>
          <p:cNvSpPr txBox="1"/>
          <p:nvPr/>
        </p:nvSpPr>
        <p:spPr>
          <a:xfrm>
            <a:off x="1752600" y="4881662"/>
            <a:ext cx="9502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Modifizierende Auflage übersehen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Abgrenzung zwischen Auflage und Bedingung misslingt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Streit um die Rechtsschutzmöglichkeit wird gar nicht oder zu knapp geführt</a:t>
            </a:r>
          </a:p>
        </p:txBody>
      </p:sp>
    </p:spTree>
    <p:extLst>
      <p:ext uri="{BB962C8B-B14F-4D97-AF65-F5344CB8AC3E}">
        <p14:creationId xmlns:p14="http://schemas.microsoft.com/office/powerpoint/2010/main" val="203601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C1951-5DC5-D427-B8EB-891B70AA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Öffentlich-rechtlicher Vertrag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BB895D-6B91-6D7A-3F68-1C9A538D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1BD42A-B122-DCF4-2FB4-C9B57E98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083DC7-752C-ADB1-361A-FFC01279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966AD0-E1B2-20F7-1300-A2F7F1FB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19</a:t>
            </a:fld>
            <a:endParaRPr lang="de-DE"/>
          </a:p>
        </p:txBody>
      </p:sp>
      <p:pic>
        <p:nvPicPr>
          <p:cNvPr id="7" name="Grafik 6" descr="Polizistin mit einfarbiger Füllung">
            <a:extLst>
              <a:ext uri="{FF2B5EF4-FFF2-40B4-BE49-F238E27FC236}">
                <a16:creationId xmlns:a16="http://schemas.microsoft.com/office/drawing/2014/main" id="{A8DE92A0-7C77-F1BC-BEBC-5558581E7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509000" y="1690688"/>
            <a:ext cx="1130300" cy="111146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D3063B4-655D-2D7A-1564-C0E02FFE1D54}"/>
              </a:ext>
            </a:extLst>
          </p:cNvPr>
          <p:cNvSpPr txBox="1"/>
          <p:nvPr/>
        </p:nvSpPr>
        <p:spPr>
          <a:xfrm>
            <a:off x="7377430" y="2828607"/>
            <a:ext cx="4268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Unterschied zwischen RWK und Nichtigkeit missachtet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Nicht zwischen subordinations- und koordinationsrechtlichem Vertrag differenziert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Kopplungsverbot </a:t>
            </a:r>
            <a:r>
              <a:rPr lang="de-DE" dirty="0">
                <a:solidFill>
                  <a:srgbClr val="FF0000"/>
                </a:solidFill>
              </a:rPr>
              <a:t>missachtet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D9039A-E4A1-F7D5-C0E2-3FE1D4A3C1B1}"/>
              </a:ext>
            </a:extLst>
          </p:cNvPr>
          <p:cNvSpPr txBox="1"/>
          <p:nvPr/>
        </p:nvSpPr>
        <p:spPr>
          <a:xfrm>
            <a:off x="838200" y="1737300"/>
            <a:ext cx="6502400" cy="4431983"/>
          </a:xfrm>
          <a:prstGeom prst="rect">
            <a:avLst/>
          </a:prstGeom>
          <a:solidFill>
            <a:srgbClr val="B3BDCE"/>
          </a:solidFill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400" dirty="0"/>
              <a:t>I. Zulässigkeit der Vertragsform, § 54 S. 1 VwVfG</a:t>
            </a:r>
          </a:p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400" dirty="0"/>
              <a:t>II. Wirksamer Vertragsschluss, §§ 62 S. 2 VwVfG, 145 ff. BGB</a:t>
            </a:r>
          </a:p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400" dirty="0"/>
              <a:t>III. Formelle RMK</a:t>
            </a:r>
          </a:p>
          <a:p>
            <a:pPr marL="457200" lvl="1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000" dirty="0"/>
              <a:t>Insbes. Schriftform (§ 57 VwVfG) und Beteiligung Dritter (§ 58 VwVfG) beachten</a:t>
            </a:r>
          </a:p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400" dirty="0"/>
              <a:t>IV. Materielle RMK</a:t>
            </a:r>
          </a:p>
          <a:p>
            <a:pPr marL="457200" lvl="1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000" dirty="0"/>
              <a:t>Insbes. auf besondere Anforderungen der §§ 55, 56 VwVfG achten</a:t>
            </a:r>
          </a:p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400" dirty="0"/>
              <a:t>V. Fehlerfolgen</a:t>
            </a:r>
          </a:p>
          <a:p>
            <a:pPr marL="457200" lvl="1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000" dirty="0"/>
              <a:t>1. Spezielle Nichtigkeitsgründe gem. § 59 II VwVfG (nur bei subordinationsrechtlichen   Verträgen)</a:t>
            </a:r>
          </a:p>
          <a:p>
            <a:pPr marL="457200" lvl="1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de-DE" sz="2000" dirty="0"/>
              <a:t>2. Nichtigkeitsgründe aus § 59 I VwVfG</a:t>
            </a:r>
          </a:p>
        </p:txBody>
      </p:sp>
    </p:spTree>
    <p:extLst>
      <p:ext uri="{BB962C8B-B14F-4D97-AF65-F5344CB8AC3E}">
        <p14:creationId xmlns:p14="http://schemas.microsoft.com/office/powerpoint/2010/main" val="135731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C1951-5DC5-D427-B8EB-891B70AA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BB895D-6B91-6D7A-3F68-1C9A538D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Verfahrensarten</a:t>
            </a:r>
          </a:p>
          <a:p>
            <a:r>
              <a:rPr lang="de-DE" dirty="0"/>
              <a:t>VA</a:t>
            </a:r>
          </a:p>
          <a:p>
            <a:pPr lvl="1"/>
            <a:r>
              <a:rPr lang="de-DE" dirty="0"/>
              <a:t>Begründetheit Anfechtungs- und Verpflichtungsklage</a:t>
            </a:r>
          </a:p>
          <a:p>
            <a:pPr lvl="1"/>
            <a:r>
              <a:rPr lang="de-DE" dirty="0"/>
              <a:t>Ermessen und Unbestimmte Rechtsbegriffe</a:t>
            </a:r>
          </a:p>
          <a:p>
            <a:pPr lvl="1"/>
            <a:r>
              <a:rPr lang="de-DE" dirty="0"/>
              <a:t>Aufhebung von Verwaltungsakten</a:t>
            </a:r>
          </a:p>
          <a:p>
            <a:pPr lvl="1"/>
            <a:r>
              <a:rPr lang="de-DE" dirty="0"/>
              <a:t>Nebenbestimmungen</a:t>
            </a:r>
          </a:p>
          <a:p>
            <a:r>
              <a:rPr lang="de-DE" dirty="0" smtClean="0"/>
              <a:t>(Öffentlich-rechtlicher Vertrag)</a:t>
            </a:r>
            <a:endParaRPr lang="de-DE" dirty="0"/>
          </a:p>
          <a:p>
            <a:r>
              <a:rPr lang="de-DE" dirty="0"/>
              <a:t>Typische Klausurfehler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1BD42A-B122-DCF4-2FB4-C9B57E98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083DC7-752C-ADB1-361A-FFC01279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966AD0-E1B2-20F7-1300-A2F7F1FB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2</a:t>
            </a:fld>
            <a:endParaRPr lang="de-DE"/>
          </a:p>
        </p:txBody>
      </p:sp>
      <p:pic>
        <p:nvPicPr>
          <p:cNvPr id="10" name="Grafik 9" descr="Polizistin mit einfarbiger Füllung">
            <a:extLst>
              <a:ext uri="{FF2B5EF4-FFF2-40B4-BE49-F238E27FC236}">
                <a16:creationId xmlns:a16="http://schemas.microsoft.com/office/drawing/2014/main" id="{6B40A4CB-62F4-546F-4664-0FB816BE143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447540" y="4892040"/>
            <a:ext cx="543560" cy="534501"/>
          </a:xfrm>
          <a:prstGeom prst="rect">
            <a:avLst/>
          </a:prstGeom>
        </p:spPr>
      </p:pic>
      <p:pic>
        <p:nvPicPr>
          <p:cNvPr id="12" name="Grafik 11" descr="Polizist mit einfarbiger Füllung">
            <a:extLst>
              <a:ext uri="{FF2B5EF4-FFF2-40B4-BE49-F238E27FC236}">
                <a16:creationId xmlns:a16="http://schemas.microsoft.com/office/drawing/2014/main" id="{D13C01E5-696C-ECCA-BE71-B7D98B667D4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991100" y="4892040"/>
            <a:ext cx="543560" cy="53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8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338B8-06E9-1B99-DD45-A5070FD7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Typische Klausurfehler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15D279-F293-A7A1-638F-4B11F40E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Gutachtenstil!</a:t>
            </a:r>
          </a:p>
          <a:p>
            <a:r>
              <a:rPr lang="de-DE" dirty="0"/>
              <a:t>Nicht vorhandene Gliederung</a:t>
            </a:r>
          </a:p>
          <a:p>
            <a:r>
              <a:rPr lang="de-DE" dirty="0"/>
              <a:t>Argumente des Sachverhaltes werden nicht aufgegriffen</a:t>
            </a:r>
          </a:p>
          <a:p>
            <a:r>
              <a:rPr lang="de-DE" dirty="0"/>
              <a:t>Falsche Klageart ermittelt</a:t>
            </a:r>
          </a:p>
          <a:p>
            <a:r>
              <a:rPr lang="de-DE" dirty="0"/>
              <a:t>Besonderheiten bei Allgemeinverfügungen missachtet</a:t>
            </a:r>
          </a:p>
          <a:p>
            <a:r>
              <a:rPr lang="de-DE" dirty="0"/>
              <a:t>Fehler bei Klagegegner und/oder Frist</a:t>
            </a:r>
          </a:p>
          <a:p>
            <a:r>
              <a:rPr lang="de-DE" dirty="0"/>
              <a:t>Subsumtion beim Prüfungspunkt Voraussetzungen des Tatbestandes gelingt nicht</a:t>
            </a:r>
          </a:p>
          <a:p>
            <a:r>
              <a:rPr lang="de-DE" dirty="0"/>
              <a:t>VHM beim Ermessen wird viel zu knapp/ausführlich geprüft</a:t>
            </a:r>
          </a:p>
          <a:p>
            <a:r>
              <a:rPr lang="de-DE" dirty="0"/>
              <a:t>Ermessensreduktion auf Null wird ohne hinreichende Begründung angenommen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0CE2A6-2C03-06E9-320B-29B289CF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895404-EF16-9606-05D5-6BD7A5B0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58ACEB-953F-37E2-18FC-281237FB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20</a:t>
            </a:fld>
            <a:endParaRPr lang="de-DE"/>
          </a:p>
        </p:txBody>
      </p:sp>
      <p:pic>
        <p:nvPicPr>
          <p:cNvPr id="10" name="Grafik 9" descr="Polizistin mit einfarbiger Füllung">
            <a:extLst>
              <a:ext uri="{FF2B5EF4-FFF2-40B4-BE49-F238E27FC236}">
                <a16:creationId xmlns:a16="http://schemas.microsoft.com/office/drawing/2014/main" id="{3BF95157-6E17-32E8-545D-8AC6047BE80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131560" y="543560"/>
            <a:ext cx="914400" cy="899160"/>
          </a:xfrm>
          <a:prstGeom prst="rect">
            <a:avLst/>
          </a:prstGeom>
        </p:spPr>
      </p:pic>
      <p:pic>
        <p:nvPicPr>
          <p:cNvPr id="11" name="Grafik 10" descr="Polizist mit einfarbiger Füllung">
            <a:extLst>
              <a:ext uri="{FF2B5EF4-FFF2-40B4-BE49-F238E27FC236}">
                <a16:creationId xmlns:a16="http://schemas.microsoft.com/office/drawing/2014/main" id="{798BB8C8-57D5-B05E-E0A0-854FE365E8F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045960" y="543560"/>
            <a:ext cx="91440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8ADA2-D806-52ED-4D7C-5D1DA8B5A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62" y="1933292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Viel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Erfolg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für die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Klausur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D524E8-1466-1BD0-D160-C02F4A19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2984" y="384048"/>
            <a:ext cx="3877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Rep. Verwaltungsrecht I – Dipl.-Jur. Jonas Lohstroh, B.A.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0560DE-9929-FC74-EA71-E1BB5512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3768" y="5522976"/>
            <a:ext cx="218541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chemeClr val="tx1">
                    <a:alpha val="80000"/>
                  </a:schemeClr>
                </a:solidFill>
              </a:rPr>
              <a:t>20.02.2023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 descr="Kranz">
            <a:extLst>
              <a:ext uri="{FF2B5EF4-FFF2-40B4-BE49-F238E27FC236}">
                <a16:creationId xmlns:a16="http://schemas.microsoft.com/office/drawing/2014/main" id="{7EFE4C20-2EE8-86D7-AA65-0591448E7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0DA099-DF9F-EEE6-95B0-6924BF74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2335E905-BA2C-40F9-8F99-E7FD5CC2329C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21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7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0CFFA-C138-6A1D-248A-A6706B55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Verfahrensarten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BD2718-8138-0D50-3B64-A075E526F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Beginn: Eröffnung des Verwaltungsrechtsweges</a:t>
            </a:r>
          </a:p>
          <a:p>
            <a:pPr lvl="1"/>
            <a:r>
              <a:rPr lang="de-DE" dirty="0" err="1"/>
              <a:t>IdR</a:t>
            </a:r>
            <a:r>
              <a:rPr lang="de-DE" dirty="0"/>
              <a:t> § 40 I 1 VwGO: Öffentlich-rechtliche Streitigkeit nichtverfassungsrechtlicher Art ohne abdrängende Sonderzuweisung</a:t>
            </a:r>
          </a:p>
          <a:p>
            <a:pPr lvl="1"/>
            <a:r>
              <a:rPr lang="de-DE" dirty="0"/>
              <a:t>ÖR = modifizierte Subjekttheorie</a:t>
            </a:r>
          </a:p>
          <a:p>
            <a:pPr lvl="1"/>
            <a:r>
              <a:rPr lang="de-DE" dirty="0"/>
              <a:t>Aber: Problemfälle beachten: 2-Stufen-Theorie, Äußerungen, Hausverbote, Immissionen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Dann Statthafte Klage-/Antragsart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02503B-7E96-2D29-ABAA-7772B2C6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CFB96C-9702-638B-1282-C1CB18D6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DFBAC9-5959-12B6-A1D9-9BF1852A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905-BA2C-40F9-8F99-E7FD5CC2329C}" type="slidenum">
              <a:rPr lang="de-DE" smtClean="0"/>
              <a:t>3</a:t>
            </a:fld>
            <a:endParaRPr lang="de-DE"/>
          </a:p>
        </p:txBody>
      </p:sp>
      <p:pic>
        <p:nvPicPr>
          <p:cNvPr id="7" name="Grafik 6" descr="Polizistin mit einfarbiger Füllung">
            <a:extLst>
              <a:ext uri="{FF2B5EF4-FFF2-40B4-BE49-F238E27FC236}">
                <a16:creationId xmlns:a16="http://schemas.microsoft.com/office/drawing/2014/main" id="{0D827BE3-9FAD-9F31-0DED-C80CB225F1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24560" y="4173507"/>
            <a:ext cx="914400" cy="8991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B0F659B-236A-8E90-E8D2-27B4CD75D740}"/>
              </a:ext>
            </a:extLst>
          </p:cNvPr>
          <p:cNvSpPr txBox="1"/>
          <p:nvPr/>
        </p:nvSpPr>
        <p:spPr>
          <a:xfrm>
            <a:off x="1838960" y="4140200"/>
            <a:ext cx="728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</a:rPr>
              <a:t>Eröffnung des Verwaltungsrechtsweges viel zu ausführlich geprüft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</a:rPr>
              <a:t>Problemfälle übersehen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FF0000"/>
                </a:solidFill>
              </a:rPr>
              <a:t>Klassiker der abdrängenden Sonderzuweisung § 23 EGGVG</a:t>
            </a:r>
          </a:p>
        </p:txBody>
      </p:sp>
    </p:spTree>
    <p:extLst>
      <p:ext uri="{BB962C8B-B14F-4D97-AF65-F5344CB8AC3E}">
        <p14:creationId xmlns:p14="http://schemas.microsoft.com/office/powerpoint/2010/main" val="54522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Verfahrensarten</a:t>
            </a:r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483B480B-4025-4A05-83BB-99821E1F3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sz="2600" dirty="0"/>
              <a:t>Ausgangspunkt: § 88 VwGO = Begehren des Klägers*der Klägerin: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9" name="Inhaltsplatzhalter 8"/>
          <p:cNvGraphicFramePr>
            <a:graphicFrameLocks/>
          </p:cNvGraphicFramePr>
          <p:nvPr/>
        </p:nvGraphicFramePr>
        <p:xfrm>
          <a:off x="836815" y="2333105"/>
          <a:ext cx="10516985" cy="3843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104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Verfahrensarten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Diagramm 2"/>
          <p:cNvGraphicFramePr/>
          <p:nvPr/>
        </p:nvGraphicFramePr>
        <p:xfrm>
          <a:off x="838200" y="1690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961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D7C5C-8747-41E1-98C6-3CBF3DC6E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B489F8-6172-400C-A87F-85D9CA04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8B42A3-5149-4CF8-B279-60AAA32ED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FD5FC1-729E-4AB8-BC28-E6B28901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94B40C-6727-46A1-98F1-E2B1BB629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C4351A-964D-4551-BDBB-E11D04734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6F917F-C4FA-4474-9458-183227228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C59F63-4DAB-4B8B-9DE5-920F96F6C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289D55-09E0-4D1D-8318-07F133C2C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F30098-95C6-4D3D-AD2D-A5F4C4E90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42083E-DB81-4608-8952-8900E8D18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4ABFCA-09B3-4A14-91C1-9782F1705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AE5525-F17D-4D83-8568-97D50DDB7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EFAD44-304A-4C45-AB5B-6C629CAB1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AABA40-76C1-4A68-928A-3A28241DD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52B48C-9FFF-4436-8665-7F6EC74F7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F4C579-63DE-4220-9923-82905629E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35E033-D9DF-4312-92AC-2FECFCA8C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FA1E2D-FCA7-4A87-960A-E923D373C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8E5FE8-A498-40FE-BA5C-C77E53C61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1A859F-CD44-4B5F-93D0-324DC6956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254FD6-6C99-4245-9836-EBF39ABAA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70AD17-FE63-466D-B3F7-F1C5C38D5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571113-C392-4673-96E9-1DFD44C13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904973-ADF5-4CAE-A281-93FC944CF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0D9F79-9DF5-4A04-9D4B-4F861A5C1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4F3E3E-D4E9-4D82-B2EF-9A80C0E90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88111C-8FF0-4890-9D38-E0F2FA4CB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7A4DCF-43C0-4DBB-9F8C-74B1F5177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F04AA3-7A75-427C-A381-0E15A83E4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15F766-28BE-48C5-95E8-8FE7B66FA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Verfahrensarten</a:t>
            </a:r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483B480B-4025-4A05-83BB-99821E1F3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sz="1800" b="1" dirty="0">
                <a:solidFill>
                  <a:schemeClr val="accent2"/>
                </a:solidFill>
              </a:rPr>
              <a:t>Anfechtungsklage: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Überprüfung der Voraussetzungen eines VA: § 35 S. 1 VwVfG (evtl. auch § 1 I </a:t>
            </a:r>
            <a:r>
              <a:rPr lang="de-DE" sz="1600" dirty="0" err="1"/>
              <a:t>NVwVfG</a:t>
            </a:r>
            <a:r>
              <a:rPr lang="de-DE" sz="1600" dirty="0"/>
              <a:t>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Zumindest gedanklich kurz: VA ist nicht erledigt (dann FFK) bzw. es geht nicht nur um die Nichtigkeit (dann Nichtigkeitsfeststellungsklage)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sz="1800" b="1" dirty="0">
                <a:solidFill>
                  <a:schemeClr val="accent6"/>
                </a:solidFill>
              </a:rPr>
              <a:t>Verpflichtungsklage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Überprüfung der Voraussetzungen eines VA: § 35 S. 1 VwVfG (evtl. auch § 1 I </a:t>
            </a:r>
            <a:r>
              <a:rPr lang="de-DE" sz="1600" dirty="0" err="1"/>
              <a:t>NVwVfG</a:t>
            </a:r>
            <a:r>
              <a:rPr lang="de-DE" sz="1600" dirty="0"/>
              <a:t>) für das begehrte Handeln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sz="1800" b="1" dirty="0">
                <a:solidFill>
                  <a:schemeClr val="accent6"/>
                </a:solidFill>
              </a:rPr>
              <a:t>Allgemeine Leistungsklage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Abgrenzung zur Verpflichtungsklage = es darf sich beim begehrten Handeln nicht um einen VA handeln (§ 35 S. 1 VwVfG (evtl. auch § 1 I </a:t>
            </a:r>
            <a:r>
              <a:rPr lang="de-DE" sz="1600" dirty="0" err="1"/>
              <a:t>NVwVfG</a:t>
            </a:r>
            <a:r>
              <a:rPr lang="de-DE" sz="1600" dirty="0"/>
              <a:t>))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6</a:t>
            </a:fld>
            <a:endParaRPr lang="en-US" dirty="0"/>
          </a:p>
        </p:txBody>
      </p:sp>
      <p:pic>
        <p:nvPicPr>
          <p:cNvPr id="2" name="Grafik 1" descr="Polizist mit einfarbiger Füllung">
            <a:extLst>
              <a:ext uri="{FF2B5EF4-FFF2-40B4-BE49-F238E27FC236}">
                <a16:creationId xmlns:a16="http://schemas.microsoft.com/office/drawing/2014/main" id="{3BB0E1FE-1857-4C96-8DAE-E0CF13C4045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63450" y="2347605"/>
            <a:ext cx="688060" cy="67659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1624378-F53D-90AC-4553-495C49EA190F}"/>
              </a:ext>
            </a:extLst>
          </p:cNvPr>
          <p:cNvSpPr txBox="1"/>
          <p:nvPr/>
        </p:nvSpPr>
        <p:spPr>
          <a:xfrm>
            <a:off x="6918960" y="2024182"/>
            <a:ext cx="4643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Probleme bei der Prüfung des VA übersehen (insbes. Regelungswirkung, Einzelfall (Abgrenzung zur Allgemeinverfügung), Außenwirkung)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Voraussetzungen des VA viel zu ausführlich geprüft</a:t>
            </a:r>
          </a:p>
        </p:txBody>
      </p:sp>
      <p:pic>
        <p:nvPicPr>
          <p:cNvPr id="7" name="Grafik 6" descr="Polizistin mit einfarbiger Füllung">
            <a:extLst>
              <a:ext uri="{FF2B5EF4-FFF2-40B4-BE49-F238E27FC236}">
                <a16:creationId xmlns:a16="http://schemas.microsoft.com/office/drawing/2014/main" id="{3F8F7B94-73B4-7289-0169-70E0AD2D1AA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163450" y="3846523"/>
            <a:ext cx="688060" cy="67659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5EF9BB3-5CC8-99B3-02FA-B058F82987C4}"/>
              </a:ext>
            </a:extLst>
          </p:cNvPr>
          <p:cNvSpPr txBox="1"/>
          <p:nvPr/>
        </p:nvSpPr>
        <p:spPr>
          <a:xfrm>
            <a:off x="6918960" y="3688280"/>
            <a:ext cx="464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S.o.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Vorschriften für Verpflichtungsklage nicht genau zitiert (z.B. § 68 II VwGO, § 74 II VwGO usw.)</a:t>
            </a:r>
          </a:p>
        </p:txBody>
      </p:sp>
      <p:pic>
        <p:nvPicPr>
          <p:cNvPr id="9" name="Grafik 8" descr="Polizist mit einfarbiger Füllung">
            <a:extLst>
              <a:ext uri="{FF2B5EF4-FFF2-40B4-BE49-F238E27FC236}">
                <a16:creationId xmlns:a16="http://schemas.microsoft.com/office/drawing/2014/main" id="{91CEB714-59A6-AE6E-4B81-4848478D793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8370" y="5116677"/>
            <a:ext cx="688060" cy="676592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AA64B865-3F91-8E74-FB07-31529525AC8C}"/>
              </a:ext>
            </a:extLst>
          </p:cNvPr>
          <p:cNvSpPr txBox="1"/>
          <p:nvPr/>
        </p:nvSpPr>
        <p:spPr>
          <a:xfrm>
            <a:off x="6918960" y="5082358"/>
            <a:ext cx="464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S.o.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Allgemeine Leistungsklage nicht hergeleitet</a:t>
            </a:r>
          </a:p>
        </p:txBody>
      </p:sp>
    </p:spTree>
    <p:extLst>
      <p:ext uri="{BB962C8B-B14F-4D97-AF65-F5344CB8AC3E}">
        <p14:creationId xmlns:p14="http://schemas.microsoft.com/office/powerpoint/2010/main" val="36838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Verfahrensarten</a:t>
            </a:r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483B480B-4025-4A05-83BB-99821E1F3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sz="1800" b="1" dirty="0">
                <a:solidFill>
                  <a:schemeClr val="accent4"/>
                </a:solidFill>
              </a:rPr>
              <a:t>Allgemeine Feststellungsklage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Überprüfung der Voraussetzungen eines feststellungsfähigen Rechtsverhältnisses + Subsidiarität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sz="1800" b="1" dirty="0">
                <a:solidFill>
                  <a:schemeClr val="accent4"/>
                </a:solidFill>
              </a:rPr>
              <a:t>Nichtigkeitsfeststellungsklage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Überprüfung der Voraussetzungen eines VA: § 35 S. 1 VwVfG (evtl. auch § 1 I </a:t>
            </a:r>
            <a:r>
              <a:rPr lang="de-DE" sz="1600" dirty="0" err="1"/>
              <a:t>NVwVfG</a:t>
            </a:r>
            <a:r>
              <a:rPr lang="de-DE" sz="1600" dirty="0"/>
              <a:t>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Es muss um die Feststellung der Nichtigkeit gehen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sz="1800" b="1" dirty="0">
                <a:solidFill>
                  <a:schemeClr val="accent4"/>
                </a:solidFill>
              </a:rPr>
              <a:t>Fortsetzungsfeststellungsklage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Überprüfung der Voraussetzungen eines VA: § 35 S. 1 VwVfG (evtl. auch § 1 I </a:t>
            </a:r>
            <a:r>
              <a:rPr lang="de-DE" sz="1600" dirty="0" err="1"/>
              <a:t>NVwVfG</a:t>
            </a:r>
            <a:r>
              <a:rPr lang="de-DE" sz="1600" dirty="0"/>
              <a:t>) + Erledigung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Anfechtungssituation </a:t>
            </a:r>
            <a:r>
              <a:rPr lang="de-DE" sz="1600" b="1" dirty="0"/>
              <a:t>nach</a:t>
            </a:r>
            <a:r>
              <a:rPr lang="de-DE" sz="1600" dirty="0"/>
              <a:t> Klageerhebung: § 113 I 4 VwGO direkt; </a:t>
            </a:r>
            <a:r>
              <a:rPr lang="de-DE" sz="1600" b="1" dirty="0"/>
              <a:t>vor</a:t>
            </a:r>
            <a:r>
              <a:rPr lang="de-DE" sz="1600" dirty="0"/>
              <a:t> Klageerhebung und/oder Verpflichtungssituation: § 113 I 4 VwGO analog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7</a:t>
            </a:fld>
            <a:endParaRPr lang="en-US" dirty="0"/>
          </a:p>
        </p:txBody>
      </p:sp>
      <p:pic>
        <p:nvPicPr>
          <p:cNvPr id="2" name="Grafik 1" descr="Polizistin mit einfarbiger Füllung">
            <a:extLst>
              <a:ext uri="{FF2B5EF4-FFF2-40B4-BE49-F238E27FC236}">
                <a16:creationId xmlns:a16="http://schemas.microsoft.com/office/drawing/2014/main" id="{BA1AB5A3-7D5B-3AA6-B640-3CA22F9C39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96000" y="2068523"/>
            <a:ext cx="688060" cy="67659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6D60BF6-C4D6-CCB8-3940-A4808D55FB4C}"/>
              </a:ext>
            </a:extLst>
          </p:cNvPr>
          <p:cNvSpPr txBox="1"/>
          <p:nvPr/>
        </p:nvSpPr>
        <p:spPr>
          <a:xfrm>
            <a:off x="6819620" y="1987243"/>
            <a:ext cx="464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Feststellungsfähiges Rechtsverhältnis nicht bzw. nur unzureichend definiert und subsumiert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Subsidiarität übersehen</a:t>
            </a:r>
          </a:p>
        </p:txBody>
      </p:sp>
      <p:pic>
        <p:nvPicPr>
          <p:cNvPr id="7" name="Grafik 6" descr="Polizist mit einfarbiger Füllung">
            <a:extLst>
              <a:ext uri="{FF2B5EF4-FFF2-40B4-BE49-F238E27FC236}">
                <a16:creationId xmlns:a16="http://schemas.microsoft.com/office/drawing/2014/main" id="{428AACDF-C60C-3FAB-5A61-D62222FCE3C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096000" y="3340799"/>
            <a:ext cx="688060" cy="67659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CB411B1-0F4E-10D7-14F6-0B8E6AD3C54B}"/>
              </a:ext>
            </a:extLst>
          </p:cNvPr>
          <p:cNvSpPr txBox="1"/>
          <p:nvPr/>
        </p:nvSpPr>
        <p:spPr>
          <a:xfrm>
            <a:off x="6819620" y="3340799"/>
            <a:ext cx="464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Für typische Fehler beim VA s.o.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Problem der Nichtigkeit übersehen bzw. vorschnell angenommen</a:t>
            </a:r>
          </a:p>
        </p:txBody>
      </p:sp>
      <p:pic>
        <p:nvPicPr>
          <p:cNvPr id="9" name="Grafik 8" descr="Polizistin mit einfarbiger Füllung">
            <a:extLst>
              <a:ext uri="{FF2B5EF4-FFF2-40B4-BE49-F238E27FC236}">
                <a16:creationId xmlns:a16="http://schemas.microsoft.com/office/drawing/2014/main" id="{51FA5249-72AD-A8CF-DC10-811DF4BFEF2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96000" y="4851638"/>
            <a:ext cx="688060" cy="676592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95F6A973-4870-ACCE-F122-894908EA111C}"/>
              </a:ext>
            </a:extLst>
          </p:cNvPr>
          <p:cNvSpPr txBox="1"/>
          <p:nvPr/>
        </p:nvSpPr>
        <p:spPr>
          <a:xfrm>
            <a:off x="6819620" y="4503137"/>
            <a:ext cx="4643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Für typische Fehler beim VA s.o.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Erledigung übersehen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Abgrenzung direkte und analoge Anwendung misslingt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Analogie nicht überprüft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Andere Zulässigkeitsvoraussetzungen nicht bzw. unzureichend geprüft</a:t>
            </a:r>
          </a:p>
        </p:txBody>
      </p:sp>
    </p:spTree>
    <p:extLst>
      <p:ext uri="{BB962C8B-B14F-4D97-AF65-F5344CB8AC3E}">
        <p14:creationId xmlns:p14="http://schemas.microsoft.com/office/powerpoint/2010/main" val="326040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Verfahrensarten</a:t>
            </a:r>
          </a:p>
        </p:txBody>
      </p:sp>
      <p:graphicFrame>
        <p:nvGraphicFramePr>
          <p:cNvPr id="3" name="Tabelle 6">
            <a:extLst>
              <a:ext uri="{FF2B5EF4-FFF2-40B4-BE49-F238E27FC236}">
                <a16:creationId xmlns:a16="http://schemas.microsoft.com/office/drawing/2014/main" id="{2534E33E-EE14-226F-58E8-2DCFF1DEDE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44826" y="1477760"/>
          <a:ext cx="10516704" cy="4610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444">
                  <a:extLst>
                    <a:ext uri="{9D8B030D-6E8A-4147-A177-3AD203B41FA5}">
                      <a16:colId xmlns:a16="http://schemas.microsoft.com/office/drawing/2014/main" val="2619627089"/>
                    </a:ext>
                  </a:extLst>
                </a:gridCol>
                <a:gridCol w="1699591">
                  <a:extLst>
                    <a:ext uri="{9D8B030D-6E8A-4147-A177-3AD203B41FA5}">
                      <a16:colId xmlns:a16="http://schemas.microsoft.com/office/drawing/2014/main" val="3615840913"/>
                    </a:ext>
                  </a:extLst>
                </a:gridCol>
                <a:gridCol w="1878496">
                  <a:extLst>
                    <a:ext uri="{9D8B030D-6E8A-4147-A177-3AD203B41FA5}">
                      <a16:colId xmlns:a16="http://schemas.microsoft.com/office/drawing/2014/main" val="2870754972"/>
                    </a:ext>
                  </a:extLst>
                </a:gridCol>
                <a:gridCol w="2713382">
                  <a:extLst>
                    <a:ext uri="{9D8B030D-6E8A-4147-A177-3AD203B41FA5}">
                      <a16:colId xmlns:a16="http://schemas.microsoft.com/office/drawing/2014/main" val="1089716355"/>
                    </a:ext>
                  </a:extLst>
                </a:gridCol>
                <a:gridCol w="2664791">
                  <a:extLst>
                    <a:ext uri="{9D8B030D-6E8A-4147-A177-3AD203B41FA5}">
                      <a16:colId xmlns:a16="http://schemas.microsoft.com/office/drawing/2014/main" val="2699231977"/>
                    </a:ext>
                  </a:extLst>
                </a:gridCol>
              </a:tblGrid>
              <a:tr h="410675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Anfechtungsklage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Verpflichtungsklage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Allgemeine Leistungsklage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Feststellungsklage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Fortsetzungsfeststellungsklage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42801"/>
                  </a:ext>
                </a:extLst>
              </a:tr>
              <a:tr h="248478">
                <a:tc gridSpan="5"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I. Eröffnung des Verwaltungsrechtsweges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59667"/>
                  </a:ext>
                </a:extLst>
              </a:tr>
              <a:tr h="631111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II. Statthafte Klageart</a:t>
                      </a:r>
                    </a:p>
                    <a:p>
                      <a:pPr algn="ctr"/>
                      <a:r>
                        <a:rPr lang="de-DE" sz="1200" dirty="0"/>
                        <a:t>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II. Statthafte Klageart</a:t>
                      </a:r>
                    </a:p>
                    <a:p>
                      <a:pPr algn="ctr"/>
                      <a:r>
                        <a:rPr lang="de-DE" sz="1200"/>
                        <a:t>VA wird begehrt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II. Statthafte Klageart</a:t>
                      </a:r>
                    </a:p>
                    <a:p>
                      <a:pPr algn="ctr"/>
                      <a:r>
                        <a:rPr lang="de-DE" sz="1200" dirty="0"/>
                        <a:t>Leistung, die kein VA ist wird begehrt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II. Statthafte Klageart</a:t>
                      </a:r>
                    </a:p>
                    <a:p>
                      <a:pPr algn="ctr"/>
                      <a:r>
                        <a:rPr lang="de-DE" sz="1200" b="1" dirty="0"/>
                        <a:t>1. Feststellungsfähiges Rechtsverhältnis</a:t>
                      </a:r>
                    </a:p>
                    <a:p>
                      <a:pPr algn="ctr"/>
                      <a:r>
                        <a:rPr lang="de-DE" sz="1200" b="1" dirty="0"/>
                        <a:t>2. Subsidiarität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II. Statthafte Klageart</a:t>
                      </a:r>
                    </a:p>
                    <a:p>
                      <a:pPr algn="ctr"/>
                      <a:r>
                        <a:rPr lang="de-DE" sz="1200"/>
                        <a:t>Erledigter VA</a:t>
                      </a:r>
                      <a:endParaRPr lang="de-DE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42452"/>
                  </a:ext>
                </a:extLst>
              </a:tr>
              <a:tr h="450794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III. Klagebefugnis </a:t>
                      </a:r>
                      <a:r>
                        <a:rPr lang="de-DE" sz="1200" dirty="0"/>
                        <a:t/>
                      </a:r>
                      <a:br>
                        <a:rPr lang="de-DE" sz="1200" dirty="0"/>
                      </a:br>
                      <a:r>
                        <a:rPr lang="de-DE" sz="1200" dirty="0"/>
                        <a:t>§ 42 II VwGO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III. Klagebefugnis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 42 II VwGO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III. Klagebefugnis</a:t>
                      </a:r>
                      <a:r>
                        <a:rPr lang="de-DE" sz="1200" dirty="0"/>
                        <a:t/>
                      </a:r>
                      <a:br>
                        <a:rPr lang="de-DE" sz="1200" dirty="0"/>
                      </a:br>
                      <a:r>
                        <a:rPr lang="de-DE" sz="1200" dirty="0"/>
                        <a:t>§ 42 II VwGO </a:t>
                      </a:r>
                      <a:r>
                        <a:rPr lang="de-DE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analog </a:t>
                      </a:r>
                      <a:r>
                        <a:rPr lang="de-DE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str.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III. Klagebefugnis</a:t>
                      </a:r>
                      <a:r>
                        <a:rPr lang="de-DE" sz="1200" dirty="0"/>
                        <a:t/>
                      </a:r>
                      <a:br>
                        <a:rPr lang="de-DE" sz="1200" dirty="0"/>
                      </a:br>
                      <a:r>
                        <a:rPr lang="de-DE" sz="1200" dirty="0"/>
                        <a:t>§ 42 II VwGO </a:t>
                      </a:r>
                      <a:r>
                        <a:rPr lang="de-DE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analog </a:t>
                      </a:r>
                      <a:r>
                        <a:rPr lang="de-DE" sz="12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str.</a:t>
                      </a:r>
                      <a:endParaRPr lang="de-DE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III. Klagebefugnis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 42 II VwGO </a:t>
                      </a:r>
                      <a:r>
                        <a:rPr lang="de-DE" sz="1200" b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analog str.</a:t>
                      </a:r>
                      <a:endParaRPr lang="de-DE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133491"/>
                  </a:ext>
                </a:extLst>
              </a:tr>
              <a:tr h="450794"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IV. Feststellungsinteresse</a:t>
                      </a:r>
                      <a:endParaRPr lang="de-DE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IV. Fortsetzungsfeststellungsinteresse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150029"/>
                  </a:ext>
                </a:extLst>
              </a:tr>
              <a:tr h="450794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IV. Vorverfahren</a:t>
                      </a:r>
                      <a:r>
                        <a:rPr lang="de-DE" sz="1200" dirty="0"/>
                        <a:t/>
                      </a:r>
                      <a:br>
                        <a:rPr lang="de-DE" sz="1200" dirty="0"/>
                      </a:br>
                      <a:r>
                        <a:rPr lang="de-DE" sz="1200" dirty="0"/>
                        <a:t>§§ 68 ff. VwGO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IV. Vorverfahren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§§ 68 ff. VwGO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V. Vorverfahren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§§ 68 ff. VwGO </a:t>
                      </a:r>
                      <a:r>
                        <a:rPr lang="de-DE" sz="1200" b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analog str.</a:t>
                      </a:r>
                      <a:endParaRPr lang="de-DE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579433"/>
                  </a:ext>
                </a:extLst>
              </a:tr>
              <a:tr h="450794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V. Klagegegner</a:t>
                      </a:r>
                      <a:r>
                        <a:rPr lang="de-DE" sz="1200" dirty="0"/>
                        <a:t/>
                      </a:r>
                      <a:br>
                        <a:rPr lang="de-DE" sz="1200" dirty="0"/>
                      </a:br>
                      <a:r>
                        <a:rPr lang="de-DE" sz="1200" dirty="0"/>
                        <a:t>§ 78 VwGO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V. Klagegegner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 78 VwGO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IV. Klagegegner</a:t>
                      </a:r>
                      <a:endParaRPr lang="de-DE" sz="1200" dirty="0"/>
                    </a:p>
                  </a:txBody>
                  <a:tcPr>
                    <a:lnR w="12700" cmpd="sng">
                      <a:noFill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V. Klagegegner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 78 VwGO </a:t>
                      </a:r>
                      <a:r>
                        <a:rPr lang="de-DE" sz="1200" b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analog str.</a:t>
                      </a:r>
                      <a:endParaRPr lang="de-DE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VI. Klagegegner 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 78 VwGO </a:t>
                      </a:r>
                      <a:r>
                        <a:rPr lang="de-DE" sz="1200" b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analog</a:t>
                      </a:r>
                      <a:endParaRPr lang="de-DE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61808"/>
                  </a:ext>
                </a:extLst>
              </a:tr>
              <a:tr h="631111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VI. Beteiligten und Prozessfähigkeit</a:t>
                      </a:r>
                      <a:r>
                        <a:rPr lang="de-DE" sz="1200" dirty="0"/>
                        <a:t/>
                      </a:r>
                      <a:br>
                        <a:rPr lang="de-DE" sz="1200" dirty="0"/>
                      </a:br>
                      <a:r>
                        <a:rPr lang="de-DE" sz="1200" dirty="0"/>
                        <a:t>§§ 61, 62 VwGO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VI. Beteiligten- und Prozessfähigkeit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§§ 61, 62 VwGO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V. Beteiligten- und Prozessfähigkeit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§§ 61, 62 VwGO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VI. Beteiligten- und Prozessfähigkeit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§§ 61, 62 VwGO</a:t>
                      </a:r>
                      <a:endParaRPr lang="de-DE" sz="1200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VII. Beteiligten- und Prozessfähigkeit</a:t>
                      </a:r>
                      <a:r>
                        <a:rPr lang="de-DE" sz="1200"/>
                        <a:t/>
                      </a:r>
                      <a:br>
                        <a:rPr lang="de-DE" sz="1200"/>
                      </a:br>
                      <a:r>
                        <a:rPr lang="de-DE" sz="1200"/>
                        <a:t>§§ 61, 62 VwGO</a:t>
                      </a:r>
                      <a:endParaRPr lang="de-DE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351126"/>
                  </a:ext>
                </a:extLst>
              </a:tr>
              <a:tr h="365644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VII. Frist</a:t>
                      </a:r>
                    </a:p>
                    <a:p>
                      <a:pPr algn="ctr"/>
                      <a:r>
                        <a:rPr lang="de-DE" sz="1200" dirty="0"/>
                        <a:t>§ 74 VwGO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VII. Frist</a:t>
                      </a:r>
                    </a:p>
                    <a:p>
                      <a:pPr algn="ctr"/>
                      <a:r>
                        <a:rPr lang="de-DE" sz="1200"/>
                        <a:t>§ 74 VwGO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/>
                        <a:t>VIII. Frist</a:t>
                      </a:r>
                    </a:p>
                    <a:p>
                      <a:pPr algn="ctr"/>
                      <a:r>
                        <a:rPr lang="de-DE" sz="1200"/>
                        <a:t>§ 74 VwGO </a:t>
                      </a:r>
                      <a:r>
                        <a:rPr lang="de-DE" sz="1200" b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analog str.</a:t>
                      </a:r>
                      <a:endParaRPr lang="de-DE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80836"/>
                  </a:ext>
                </a:extLst>
              </a:tr>
              <a:tr h="365644"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VI. Rechtsschutzbedürfnis</a:t>
                      </a:r>
                      <a:endParaRPr lang="de-DE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VII. Rechtsschutzbedürfnis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8125"/>
                  </a:ext>
                </a:extLst>
              </a:tr>
            </a:tbl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0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4E7B5678-4FC5-439F-9C09-0F31B63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128713"/>
          </a:xfrm>
        </p:spPr>
        <p:txBody>
          <a:bodyPr/>
          <a:lstStyle/>
          <a:p>
            <a:r>
              <a:rPr lang="de-DE" dirty="0">
                <a:solidFill>
                  <a:srgbClr val="005F9B"/>
                </a:solidFill>
                <a:latin typeface="+mn-lt"/>
                <a:ea typeface="+mn-ea"/>
                <a:cs typeface="+mn-cs"/>
              </a:rPr>
              <a:t>Vorläufiger Rechtsschutz</a:t>
            </a:r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483B480B-4025-4A05-83BB-99821E1F3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de-DE" sz="2400" dirty="0"/>
              <a:t>Statthafte Antragsart: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Unterscheiden zwischen § 80 V VwGO und § 123 VwGO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Gem. § 123 V VwGO sind §§ 80, 80a VwGO vorrangig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Abgrenzung: </a:t>
            </a:r>
            <a:r>
              <a:rPr lang="de-DE" sz="1600" dirty="0" err="1"/>
              <a:t>IdR</a:t>
            </a:r>
            <a:r>
              <a:rPr lang="de-DE" sz="1600" dirty="0"/>
              <a:t> § 80 V VwGO, wenn in der HS die AFK einschlägig wäre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de-DE" sz="1600" dirty="0"/>
              <a:t>Grund: Bei § 80 V VwGO geht es um die Anordnung oder Wiederherstellung der </a:t>
            </a:r>
            <a:r>
              <a:rPr lang="de-DE" sz="1600" b="1" dirty="0">
                <a:solidFill>
                  <a:srgbClr val="50A6D3"/>
                </a:solidFill>
              </a:rPr>
              <a:t>aufschiebenden Wirkung</a:t>
            </a:r>
            <a:r>
              <a:rPr lang="de-DE" sz="1600" dirty="0"/>
              <a:t>, diese besteht nach § 80 I VwGO vor allen Dingen bei der AFK und entfällt ausnahmsweise unter den Voraussetzungen des § 80 II VwGO</a:t>
            </a:r>
          </a:p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endParaRPr lang="de-DE" sz="2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9693D-E4AA-4B8F-B6D7-0CB3389D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20.02.2023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BAD01-E16E-47EA-BEDF-C037BF5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Rep. Verwaltungsrecht I – Dipl.-Jur. Jonas Lohstroh, B.A.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F443A-3453-402E-B4DE-ED71E510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032375E1-F30A-EAEA-3515-313C1F2323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0852625"/>
              </p:ext>
            </p:extLst>
          </p:nvPr>
        </p:nvGraphicFramePr>
        <p:xfrm>
          <a:off x="2032000" y="3647440"/>
          <a:ext cx="8128000" cy="2490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176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2379</Words>
  <Application>Microsoft Office PowerPoint</Application>
  <PresentationFormat>Breitbild</PresentationFormat>
  <Paragraphs>384</Paragraphs>
  <Slides>21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</vt:lpstr>
      <vt:lpstr>Repetitorium Verwaltungsrecht AT</vt:lpstr>
      <vt:lpstr>Inhalt</vt:lpstr>
      <vt:lpstr>Verfahrensarten</vt:lpstr>
      <vt:lpstr>Verfahrensarten</vt:lpstr>
      <vt:lpstr>Verfahrensarten</vt:lpstr>
      <vt:lpstr>Verfahrensarten</vt:lpstr>
      <vt:lpstr>Verfahrensarten</vt:lpstr>
      <vt:lpstr>Verfahrensarten</vt:lpstr>
      <vt:lpstr>Vorläufiger Rechtsschutz</vt:lpstr>
      <vt:lpstr>Antrag nach § 80 V VwGO</vt:lpstr>
      <vt:lpstr>Begründetheit der Anträge nach § 80 V VwGO</vt:lpstr>
      <vt:lpstr>Antrag nach § 123 VwGO</vt:lpstr>
      <vt:lpstr>Begründetheit der Anfechtungsklage</vt:lpstr>
      <vt:lpstr>Begründetheit der Verpflichtungsklage</vt:lpstr>
      <vt:lpstr>„Spielraum“ der Behörde</vt:lpstr>
      <vt:lpstr>Aufhebung von Verwaltungsakten</vt:lpstr>
      <vt:lpstr>Nebenbestimmungen</vt:lpstr>
      <vt:lpstr>Nebenbestimmungen</vt:lpstr>
      <vt:lpstr>Öffentlich-rechtlicher Vertrag</vt:lpstr>
      <vt:lpstr>Typische Klausurfehler</vt:lpstr>
      <vt:lpstr>Viel Erfolg für die Klausur!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Repetitorium Verwaltungsrecht AT</dc:title>
  <dc:creator>Jonas Lohstroh</dc:creator>
  <cp:lastModifiedBy>Lohstroh, Jonas</cp:lastModifiedBy>
  <cp:revision>16</cp:revision>
  <dcterms:created xsi:type="dcterms:W3CDTF">2023-02-16T13:00:05Z</dcterms:created>
  <dcterms:modified xsi:type="dcterms:W3CDTF">2023-02-20T14:02:17Z</dcterms:modified>
</cp:coreProperties>
</file>